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4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ink/ink12.xml" ContentType="application/inkml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0" r:id="rId5"/>
    <p:sldId id="271" r:id="rId6"/>
    <p:sldId id="270" r:id="rId7"/>
    <p:sldId id="264" r:id="rId8"/>
    <p:sldId id="268" r:id="rId9"/>
    <p:sldId id="267" r:id="rId10"/>
    <p:sldId id="262" r:id="rId11"/>
    <p:sldId id="269" r:id="rId12"/>
    <p:sldId id="266" r:id="rId13"/>
    <p:sldId id="263" r:id="rId14"/>
    <p:sldId id="273" r:id="rId15"/>
    <p:sldId id="272" r:id="rId16"/>
    <p:sldId id="258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1F6077"/>
    <a:srgbClr val="A6A6A6"/>
    <a:srgbClr val="8B6D8B"/>
    <a:srgbClr val="BBA9BB"/>
    <a:srgbClr val="FFFFFF"/>
    <a:srgbClr val="BC8A95"/>
    <a:srgbClr val="CFE1E7"/>
    <a:srgbClr val="86B0C2"/>
    <a:srgbClr val="AEB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6" autoAdjust="0"/>
    <p:restoredTop sz="94660"/>
  </p:normalViewPr>
  <p:slideViewPr>
    <p:cSldViewPr snapToGrid="0">
      <p:cViewPr varScale="1">
        <p:scale>
          <a:sx n="71" d="100"/>
          <a:sy n="71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dPt>
            <c:idx val="0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A3-4B1E-8DBA-F628683178B9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A3-4B1E-8DBA-F628683178B9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A3-4B1E-8DBA-F62868317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A6-421D-AEAC-35DD870486BF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A6-421D-AEAC-35DD870486B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A6-421D-AEAC-35DD87048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E8-4DBF-AA4C-7DBD7F3C15B9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E8-4DBF-AA4C-7DBD7F3C15B9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E8-4DBF-AA4C-7DBD7F3C1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FF1-4AD2-994D-CBA37E6EF3C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FF1-4AD2-994D-CBA37E6EF3C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F1-4AD2-994D-CBA37E6EF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95-417E-8B2A-1FBBD01DC7C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95-417E-8B2A-1FBBD01DC7C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95-417E-8B2A-1FBBD01DC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D3B2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A5-44DC-BBCA-5DEA80419E0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A5-44DC-BBCA-5DEA80419E0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A5-44DC-BBCA-5DEA80419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E0AB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9F-43D9-B047-5A51D0DC18F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9F-43D9-B047-5A51D0DC18F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9F-43D9-B047-5A51D0DC1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7F7F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B6-4CEE-B452-94E816989A4C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B6-4CEE-B452-94E816989A4C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B6-4CEE-B452-94E816989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CD-4E48-BF13-499AED36C065}"/>
              </c:ext>
            </c:extLst>
          </c:dPt>
          <c:dPt>
            <c:idx val="1"/>
            <c:bubble3D val="0"/>
            <c:spPr>
              <a:solidFill>
                <a:srgbClr val="FF65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CD-4E48-BF13-499AED36C065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D-4E48-BF13-499AED36C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9-4B16-9E13-F466A2D3E68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09-4B16-9E13-F466A2D3E68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9-4B16-9E13-F466A2D3E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9-4E15-ADF9-F0752973B53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9-4E15-ADF9-F0752973B53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9-4E15-ADF9-F0752973B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explosion val="1"/>
          <c:dPt>
            <c:idx val="0"/>
            <c:bubble3D val="0"/>
            <c:spPr>
              <a:solidFill>
                <a:srgbClr val="CFE1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D1-4C2E-BCD7-20D745965B23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D1-4C2E-BCD7-20D745965B2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D1-4C2E-BCD7-20D745965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F-4F75-9D1F-C228441610D3}"/>
              </c:ext>
            </c:extLst>
          </c:dPt>
          <c:dPt>
            <c:idx val="1"/>
            <c:bubble3D val="0"/>
            <c:spPr>
              <a:solidFill>
                <a:srgbClr val="FF65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F-4F75-9D1F-C228441610D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0F-4F75-9D1F-C22844161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03-4ED2-8710-3AFA3A744E03}"/>
              </c:ext>
            </c:extLst>
          </c:dPt>
          <c:dPt>
            <c:idx val="1"/>
            <c:bubble3D val="0"/>
            <c:spPr>
              <a:solidFill>
                <a:srgbClr val="FF65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03-4ED2-8710-3AFA3A744E0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3-4ED2-8710-3AFA3A744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9-4B16-9E13-F466A2D3E68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09-4B16-9E13-F466A2D3E68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9-4B16-9E13-F466A2D3E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9-4E15-ADF9-F0752973B53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9-4E15-ADF9-F0752973B53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9-4E15-ADF9-F0752973B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90718863506581"/>
          <c:y val="0.14368560520405455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rgbClr val="86B0C2"/>
            </a:solidFill>
          </c:spPr>
          <c:dPt>
            <c:idx val="0"/>
            <c:bubble3D val="0"/>
            <c:spPr>
              <a:solidFill>
                <a:srgbClr val="CFE1E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24-45F7-AA7F-5C8366A888EB}"/>
              </c:ext>
            </c:extLst>
          </c:dPt>
          <c:dPt>
            <c:idx val="1"/>
            <c:bubble3D val="0"/>
            <c:spPr>
              <a:solidFill>
                <a:srgbClr val="86B0C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4-45F7-AA7F-5C8366A888EB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48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24-45F7-AA7F-5C8366A88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CD-4E48-BF13-499AED36C065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CD-4E48-BF13-499AED36C065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CD-4E48-BF13-499AED36C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09-4B16-9E13-F466A2D3E681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09-4B16-9E13-F466A2D3E681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09-4B16-9E13-F466A2D3E6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9-4E15-ADF9-F0752973B53D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69-4E15-ADF9-F0752973B53D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9-4E15-ADF9-F0752973B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0F-4F75-9D1F-C228441610D3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0F-4F75-9D1F-C228441610D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0F-4F75-9D1F-C228441610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06158238531715"/>
          <c:y val="0.15065631986358577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1F60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03-4ED2-8710-3AFA3A744E03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03-4ED2-8710-3AFA3A744E03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03-4ED2-8710-3AFA3A744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3269470179333812E-2"/>
          <c:w val="0.87161259905910504"/>
          <c:h val="0.73472943440398564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8B6D8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64-451A-83F7-291908369F6E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564-451A-83F7-291908369F6E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64-451A-83F7-291908369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A2533-F56A-4661-BE22-99284889DA8D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</dgm:pt>
    <dgm:pt modelId="{A74C3C48-2F83-49A8-8332-61BC30351EED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Scrum Master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F4DA42AC-FCF1-4170-A0E5-AB884B606F40}" type="parTrans" cxnId="{0FA113D1-4E61-489B-8915-B410A2D363D7}">
      <dgm:prSet/>
      <dgm:spPr/>
      <dgm:t>
        <a:bodyPr/>
        <a:lstStyle/>
        <a:p>
          <a:endParaRPr lang="es-CO"/>
        </a:p>
      </dgm:t>
    </dgm:pt>
    <dgm:pt modelId="{846BC54C-1F49-481E-8BD7-402AAA4AB8A1}" type="sibTrans" cxnId="{0FA113D1-4E61-489B-8915-B410A2D363D7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FDC99E6F-034B-4E7C-BC06-13A73FA00920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Product</a:t>
          </a:r>
          <a:r>
            <a:rPr lang="es-ES" sz="1600" dirty="0">
              <a:latin typeface="Arial Rounded MT Bold" panose="020F0704030504030204" pitchFamily="34" charset="0"/>
            </a:rPr>
            <a:t> </a:t>
          </a:r>
          <a:r>
            <a:rPr lang="es-ES" sz="1600" dirty="0" err="1">
              <a:latin typeface="Arial Rounded MT Bold" panose="020F0704030504030204" pitchFamily="34" charset="0"/>
            </a:rPr>
            <a:t>Owner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DCD69C3F-5FD5-4E33-A2BB-9B855B39FD34}" type="parTrans" cxnId="{5210E617-F3D0-4039-B527-F61C21AD0E45}">
      <dgm:prSet/>
      <dgm:spPr/>
      <dgm:t>
        <a:bodyPr/>
        <a:lstStyle/>
        <a:p>
          <a:endParaRPr lang="es-CO"/>
        </a:p>
      </dgm:t>
    </dgm:pt>
    <dgm:pt modelId="{F8E4504A-2E0A-4AC7-ACAB-3604C60FF50A}" type="sibTrans" cxnId="{5210E617-F3D0-4039-B527-F61C21AD0E45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65CC8872-A19F-4EEC-87E1-E6E2FE350B79}">
      <dgm:prSet phldrT="[Texto]" custT="1"/>
      <dgm:spPr>
        <a:solidFill>
          <a:srgbClr val="A6A6A6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Stakeholder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BF038EEF-B88F-47DE-B29F-22BEF3D5EC2E}" type="parTrans" cxnId="{6A034273-BD7C-4605-962E-84F349426730}">
      <dgm:prSet/>
      <dgm:spPr/>
      <dgm:t>
        <a:bodyPr/>
        <a:lstStyle/>
        <a:p>
          <a:endParaRPr lang="es-CO"/>
        </a:p>
      </dgm:t>
    </dgm:pt>
    <dgm:pt modelId="{DDEBCD4C-A0AD-422C-A3A4-7BC80AF12003}" type="sibTrans" cxnId="{6A034273-BD7C-4605-962E-84F349426730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84D9CC51-A53E-4AD9-A078-1B3F6FE307A6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>
              <a:latin typeface="Arial Rounded MT Bold" panose="020F0704030504030204" pitchFamily="34" charset="0"/>
            </a:rPr>
            <a:t>Desarrolladora de Software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3A0C0251-9BB1-414A-AA8D-8C5523D1F721}" type="parTrans" cxnId="{F9F3F51E-9DE9-435B-94B3-9EAAB7EEAA06}">
      <dgm:prSet/>
      <dgm:spPr/>
      <dgm:t>
        <a:bodyPr/>
        <a:lstStyle/>
        <a:p>
          <a:endParaRPr lang="es-CO"/>
        </a:p>
      </dgm:t>
    </dgm:pt>
    <dgm:pt modelId="{44CD4363-30C6-4011-AD26-C241CA862512}" type="sibTrans" cxnId="{F9F3F51E-9DE9-435B-94B3-9EAAB7EEAA06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41112932-47DF-46A4-AABC-D9A53C51DFF5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Tester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28088867-A7F3-4E06-A019-BE3AA47CFDC5}" type="parTrans" cxnId="{923F264C-C323-47CA-A854-A4764B1971FB}">
      <dgm:prSet/>
      <dgm:spPr/>
      <dgm:t>
        <a:bodyPr/>
        <a:lstStyle/>
        <a:p>
          <a:endParaRPr lang="es-CO"/>
        </a:p>
      </dgm:t>
    </dgm:pt>
    <dgm:pt modelId="{C76A832D-A6F6-48A0-92BF-AE729A453288}" type="sibTrans" cxnId="{923F264C-C323-47CA-A854-A4764B1971FB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D9310D97-669B-41E1-9AEF-D99085871B1F}">
      <dgm:prSet phldrT="[Texto]" custT="1"/>
      <dgm:spPr>
        <a:solidFill>
          <a:srgbClr val="8B6D8B"/>
        </a:solidFill>
      </dgm:spPr>
      <dgm:t>
        <a:bodyPr/>
        <a:lstStyle/>
        <a:p>
          <a:r>
            <a:rPr lang="es-ES" sz="1600" dirty="0" err="1">
              <a:latin typeface="Arial Rounded MT Bold" panose="020F0704030504030204" pitchFamily="34" charset="0"/>
            </a:rPr>
            <a:t>Quality</a:t>
          </a:r>
          <a:r>
            <a:rPr lang="es-ES" sz="1600" dirty="0">
              <a:latin typeface="Arial Rounded MT Bold" panose="020F0704030504030204" pitchFamily="34" charset="0"/>
            </a:rPr>
            <a:t> </a:t>
          </a:r>
          <a:r>
            <a:rPr lang="es-ES" sz="1600" dirty="0" err="1">
              <a:latin typeface="Arial Rounded MT Bold" panose="020F0704030504030204" pitchFamily="34" charset="0"/>
            </a:rPr>
            <a:t>Assurance</a:t>
          </a:r>
          <a:endParaRPr lang="es-CO" sz="1600" dirty="0">
            <a:latin typeface="Arial Rounded MT Bold" panose="020F0704030504030204" pitchFamily="34" charset="0"/>
          </a:endParaRPr>
        </a:p>
      </dgm:t>
    </dgm:pt>
    <dgm:pt modelId="{03D2B5C8-425F-4F54-98DD-A614F36876C4}" type="parTrans" cxnId="{1C385081-E137-42D8-841A-A5BB6B71582C}">
      <dgm:prSet/>
      <dgm:spPr/>
      <dgm:t>
        <a:bodyPr/>
        <a:lstStyle/>
        <a:p>
          <a:endParaRPr lang="es-CO"/>
        </a:p>
      </dgm:t>
    </dgm:pt>
    <dgm:pt modelId="{31826896-C883-4189-938F-BB76C423AB47}" type="sibTrans" cxnId="{1C385081-E137-42D8-841A-A5BB6B71582C}">
      <dgm:prSet/>
      <dgm:spPr>
        <a:ln w="76200">
          <a:solidFill>
            <a:srgbClr val="BBA9BB"/>
          </a:solidFill>
        </a:ln>
      </dgm:spPr>
      <dgm:t>
        <a:bodyPr/>
        <a:lstStyle/>
        <a:p>
          <a:endParaRPr lang="es-CO"/>
        </a:p>
      </dgm:t>
    </dgm:pt>
    <dgm:pt modelId="{509BF840-8ACF-4452-9935-761DF42C9F57}" type="pres">
      <dgm:prSet presAssocID="{CE5A2533-F56A-4661-BE22-99284889DA8D}" presName="cycle" presStyleCnt="0">
        <dgm:presLayoutVars>
          <dgm:dir/>
          <dgm:resizeHandles val="exact"/>
        </dgm:presLayoutVars>
      </dgm:prSet>
      <dgm:spPr/>
    </dgm:pt>
    <dgm:pt modelId="{EC8667D6-22C3-48EF-9BFA-864DE5777447}" type="pres">
      <dgm:prSet presAssocID="{A74C3C48-2F83-49A8-8332-61BC30351EED}" presName="node" presStyleLbl="node1" presStyleIdx="0" presStyleCnt="6">
        <dgm:presLayoutVars>
          <dgm:bulletEnabled val="1"/>
        </dgm:presLayoutVars>
      </dgm:prSet>
      <dgm:spPr/>
    </dgm:pt>
    <dgm:pt modelId="{D3CEABC5-998B-43CE-8B02-D1172D0CE2A6}" type="pres">
      <dgm:prSet presAssocID="{A74C3C48-2F83-49A8-8332-61BC30351EED}" presName="spNode" presStyleCnt="0"/>
      <dgm:spPr/>
    </dgm:pt>
    <dgm:pt modelId="{8255C19B-B3E7-4167-ABE2-D79EF14B83CD}" type="pres">
      <dgm:prSet presAssocID="{846BC54C-1F49-481E-8BD7-402AAA4AB8A1}" presName="sibTrans" presStyleLbl="sibTrans1D1" presStyleIdx="0" presStyleCnt="6"/>
      <dgm:spPr/>
    </dgm:pt>
    <dgm:pt modelId="{7D4EEB97-C6D3-4510-8C3A-55D5B58B48C9}" type="pres">
      <dgm:prSet presAssocID="{FDC99E6F-034B-4E7C-BC06-13A73FA00920}" presName="node" presStyleLbl="node1" presStyleIdx="1" presStyleCnt="6">
        <dgm:presLayoutVars>
          <dgm:bulletEnabled val="1"/>
        </dgm:presLayoutVars>
      </dgm:prSet>
      <dgm:spPr/>
    </dgm:pt>
    <dgm:pt modelId="{0D435ACB-CC4A-43A4-9673-CD862D7A059D}" type="pres">
      <dgm:prSet presAssocID="{FDC99E6F-034B-4E7C-BC06-13A73FA00920}" presName="spNode" presStyleCnt="0"/>
      <dgm:spPr/>
    </dgm:pt>
    <dgm:pt modelId="{4FFC4464-2F6D-417B-AE09-E64CD61743E7}" type="pres">
      <dgm:prSet presAssocID="{F8E4504A-2E0A-4AC7-ACAB-3604C60FF50A}" presName="sibTrans" presStyleLbl="sibTrans1D1" presStyleIdx="1" presStyleCnt="6"/>
      <dgm:spPr/>
    </dgm:pt>
    <dgm:pt modelId="{F658C136-EAFE-4571-9F47-A233FB7F7381}" type="pres">
      <dgm:prSet presAssocID="{65CC8872-A19F-4EEC-87E1-E6E2FE350B79}" presName="node" presStyleLbl="node1" presStyleIdx="2" presStyleCnt="6">
        <dgm:presLayoutVars>
          <dgm:bulletEnabled val="1"/>
        </dgm:presLayoutVars>
      </dgm:prSet>
      <dgm:spPr/>
    </dgm:pt>
    <dgm:pt modelId="{421F3099-AE58-48D1-B2F5-53AA155A4E66}" type="pres">
      <dgm:prSet presAssocID="{65CC8872-A19F-4EEC-87E1-E6E2FE350B79}" presName="spNode" presStyleCnt="0"/>
      <dgm:spPr/>
    </dgm:pt>
    <dgm:pt modelId="{D00FD962-2A12-4B37-A108-6F02325617A1}" type="pres">
      <dgm:prSet presAssocID="{DDEBCD4C-A0AD-422C-A3A4-7BC80AF12003}" presName="sibTrans" presStyleLbl="sibTrans1D1" presStyleIdx="2" presStyleCnt="6"/>
      <dgm:spPr/>
    </dgm:pt>
    <dgm:pt modelId="{9CA02A36-1AE7-4312-A836-469353FD4503}" type="pres">
      <dgm:prSet presAssocID="{84D9CC51-A53E-4AD9-A078-1B3F6FE307A6}" presName="node" presStyleLbl="node1" presStyleIdx="3" presStyleCnt="6" custScaleX="122170">
        <dgm:presLayoutVars>
          <dgm:bulletEnabled val="1"/>
        </dgm:presLayoutVars>
      </dgm:prSet>
      <dgm:spPr/>
    </dgm:pt>
    <dgm:pt modelId="{D4CAFBF9-0F51-4025-9FAE-8EC38C65EA7A}" type="pres">
      <dgm:prSet presAssocID="{84D9CC51-A53E-4AD9-A078-1B3F6FE307A6}" presName="spNode" presStyleCnt="0"/>
      <dgm:spPr/>
    </dgm:pt>
    <dgm:pt modelId="{C69272EA-534A-431A-ACE0-4569D80DC87D}" type="pres">
      <dgm:prSet presAssocID="{44CD4363-30C6-4011-AD26-C241CA862512}" presName="sibTrans" presStyleLbl="sibTrans1D1" presStyleIdx="3" presStyleCnt="6"/>
      <dgm:spPr/>
    </dgm:pt>
    <dgm:pt modelId="{5A273303-1A33-46AC-AD70-2929CD12EF99}" type="pres">
      <dgm:prSet presAssocID="{41112932-47DF-46A4-AABC-D9A53C51DFF5}" presName="node" presStyleLbl="node1" presStyleIdx="4" presStyleCnt="6">
        <dgm:presLayoutVars>
          <dgm:bulletEnabled val="1"/>
        </dgm:presLayoutVars>
      </dgm:prSet>
      <dgm:spPr/>
    </dgm:pt>
    <dgm:pt modelId="{A9A4716A-07D2-4C07-AC49-8B0CACD4CAB5}" type="pres">
      <dgm:prSet presAssocID="{41112932-47DF-46A4-AABC-D9A53C51DFF5}" presName="spNode" presStyleCnt="0"/>
      <dgm:spPr/>
    </dgm:pt>
    <dgm:pt modelId="{5EC261C9-7DE9-4CB7-BBBC-5D014BEB57BF}" type="pres">
      <dgm:prSet presAssocID="{C76A832D-A6F6-48A0-92BF-AE729A453288}" presName="sibTrans" presStyleLbl="sibTrans1D1" presStyleIdx="4" presStyleCnt="6"/>
      <dgm:spPr/>
    </dgm:pt>
    <dgm:pt modelId="{84683C89-19C2-48FA-9275-8BFFB4ED58B9}" type="pres">
      <dgm:prSet presAssocID="{D9310D97-669B-41E1-9AEF-D99085871B1F}" presName="node" presStyleLbl="node1" presStyleIdx="5" presStyleCnt="6">
        <dgm:presLayoutVars>
          <dgm:bulletEnabled val="1"/>
        </dgm:presLayoutVars>
      </dgm:prSet>
      <dgm:spPr/>
    </dgm:pt>
    <dgm:pt modelId="{29408C11-939F-4DE4-8497-948DC0483F79}" type="pres">
      <dgm:prSet presAssocID="{D9310D97-669B-41E1-9AEF-D99085871B1F}" presName="spNode" presStyleCnt="0"/>
      <dgm:spPr/>
    </dgm:pt>
    <dgm:pt modelId="{06B66300-5A8D-4F6F-8D24-74767CE7C2A6}" type="pres">
      <dgm:prSet presAssocID="{31826896-C883-4189-938F-BB76C423AB47}" presName="sibTrans" presStyleLbl="sibTrans1D1" presStyleIdx="5" presStyleCnt="6"/>
      <dgm:spPr/>
    </dgm:pt>
  </dgm:ptLst>
  <dgm:cxnLst>
    <dgm:cxn modelId="{E7390008-D413-4AD3-8019-52490C97B185}" type="presOf" srcId="{C76A832D-A6F6-48A0-92BF-AE729A453288}" destId="{5EC261C9-7DE9-4CB7-BBBC-5D014BEB57BF}" srcOrd="0" destOrd="0" presId="urn:microsoft.com/office/officeart/2005/8/layout/cycle6"/>
    <dgm:cxn modelId="{228D1A16-3140-4BC5-B2D7-E098B5959DDD}" type="presOf" srcId="{DDEBCD4C-A0AD-422C-A3A4-7BC80AF12003}" destId="{D00FD962-2A12-4B37-A108-6F02325617A1}" srcOrd="0" destOrd="0" presId="urn:microsoft.com/office/officeart/2005/8/layout/cycle6"/>
    <dgm:cxn modelId="{41B19816-1179-4D62-8DBF-389539F4C5D3}" type="presOf" srcId="{31826896-C883-4189-938F-BB76C423AB47}" destId="{06B66300-5A8D-4F6F-8D24-74767CE7C2A6}" srcOrd="0" destOrd="0" presId="urn:microsoft.com/office/officeart/2005/8/layout/cycle6"/>
    <dgm:cxn modelId="{5210E617-F3D0-4039-B527-F61C21AD0E45}" srcId="{CE5A2533-F56A-4661-BE22-99284889DA8D}" destId="{FDC99E6F-034B-4E7C-BC06-13A73FA00920}" srcOrd="1" destOrd="0" parTransId="{DCD69C3F-5FD5-4E33-A2BB-9B855B39FD34}" sibTransId="{F8E4504A-2E0A-4AC7-ACAB-3604C60FF50A}"/>
    <dgm:cxn modelId="{E938A218-D317-4E50-8362-E094FB28BAD8}" type="presOf" srcId="{65CC8872-A19F-4EEC-87E1-E6E2FE350B79}" destId="{F658C136-EAFE-4571-9F47-A233FB7F7381}" srcOrd="0" destOrd="0" presId="urn:microsoft.com/office/officeart/2005/8/layout/cycle6"/>
    <dgm:cxn modelId="{F9F3F51E-9DE9-435B-94B3-9EAAB7EEAA06}" srcId="{CE5A2533-F56A-4661-BE22-99284889DA8D}" destId="{84D9CC51-A53E-4AD9-A078-1B3F6FE307A6}" srcOrd="3" destOrd="0" parTransId="{3A0C0251-9BB1-414A-AA8D-8C5523D1F721}" sibTransId="{44CD4363-30C6-4011-AD26-C241CA862512}"/>
    <dgm:cxn modelId="{923F264C-C323-47CA-A854-A4764B1971FB}" srcId="{CE5A2533-F56A-4661-BE22-99284889DA8D}" destId="{41112932-47DF-46A4-AABC-D9A53C51DFF5}" srcOrd="4" destOrd="0" parTransId="{28088867-A7F3-4E06-A019-BE3AA47CFDC5}" sibTransId="{C76A832D-A6F6-48A0-92BF-AE729A453288}"/>
    <dgm:cxn modelId="{6A034273-BD7C-4605-962E-84F349426730}" srcId="{CE5A2533-F56A-4661-BE22-99284889DA8D}" destId="{65CC8872-A19F-4EEC-87E1-E6E2FE350B79}" srcOrd="2" destOrd="0" parTransId="{BF038EEF-B88F-47DE-B29F-22BEF3D5EC2E}" sibTransId="{DDEBCD4C-A0AD-422C-A3A4-7BC80AF12003}"/>
    <dgm:cxn modelId="{78B68573-BE76-4583-AA24-B98F794D0798}" type="presOf" srcId="{D9310D97-669B-41E1-9AEF-D99085871B1F}" destId="{84683C89-19C2-48FA-9275-8BFFB4ED58B9}" srcOrd="0" destOrd="0" presId="urn:microsoft.com/office/officeart/2005/8/layout/cycle6"/>
    <dgm:cxn modelId="{FF7D5379-A827-4119-8E4D-9D6354A2021B}" type="presOf" srcId="{41112932-47DF-46A4-AABC-D9A53C51DFF5}" destId="{5A273303-1A33-46AC-AD70-2929CD12EF99}" srcOrd="0" destOrd="0" presId="urn:microsoft.com/office/officeart/2005/8/layout/cycle6"/>
    <dgm:cxn modelId="{1C385081-E137-42D8-841A-A5BB6B71582C}" srcId="{CE5A2533-F56A-4661-BE22-99284889DA8D}" destId="{D9310D97-669B-41E1-9AEF-D99085871B1F}" srcOrd="5" destOrd="0" parTransId="{03D2B5C8-425F-4F54-98DD-A614F36876C4}" sibTransId="{31826896-C883-4189-938F-BB76C423AB47}"/>
    <dgm:cxn modelId="{15817394-3799-41FA-AFFF-CB71962B12CB}" type="presOf" srcId="{CE5A2533-F56A-4661-BE22-99284889DA8D}" destId="{509BF840-8ACF-4452-9935-761DF42C9F57}" srcOrd="0" destOrd="0" presId="urn:microsoft.com/office/officeart/2005/8/layout/cycle6"/>
    <dgm:cxn modelId="{FB40A39D-14DE-4546-9038-171906AF3007}" type="presOf" srcId="{846BC54C-1F49-481E-8BD7-402AAA4AB8A1}" destId="{8255C19B-B3E7-4167-ABE2-D79EF14B83CD}" srcOrd="0" destOrd="0" presId="urn:microsoft.com/office/officeart/2005/8/layout/cycle6"/>
    <dgm:cxn modelId="{6DD92EB1-2379-45F9-851D-3269A8EA5E94}" type="presOf" srcId="{84D9CC51-A53E-4AD9-A078-1B3F6FE307A6}" destId="{9CA02A36-1AE7-4312-A836-469353FD4503}" srcOrd="0" destOrd="0" presId="urn:microsoft.com/office/officeart/2005/8/layout/cycle6"/>
    <dgm:cxn modelId="{B66DD4CE-11B3-40FF-88BF-743CAE99897E}" type="presOf" srcId="{44CD4363-30C6-4011-AD26-C241CA862512}" destId="{C69272EA-534A-431A-ACE0-4569D80DC87D}" srcOrd="0" destOrd="0" presId="urn:microsoft.com/office/officeart/2005/8/layout/cycle6"/>
    <dgm:cxn modelId="{0FA113D1-4E61-489B-8915-B410A2D363D7}" srcId="{CE5A2533-F56A-4661-BE22-99284889DA8D}" destId="{A74C3C48-2F83-49A8-8332-61BC30351EED}" srcOrd="0" destOrd="0" parTransId="{F4DA42AC-FCF1-4170-A0E5-AB884B606F40}" sibTransId="{846BC54C-1F49-481E-8BD7-402AAA4AB8A1}"/>
    <dgm:cxn modelId="{10F589DA-99B6-4B29-B3C5-8BB9E5067148}" type="presOf" srcId="{FDC99E6F-034B-4E7C-BC06-13A73FA00920}" destId="{7D4EEB97-C6D3-4510-8C3A-55D5B58B48C9}" srcOrd="0" destOrd="0" presId="urn:microsoft.com/office/officeart/2005/8/layout/cycle6"/>
    <dgm:cxn modelId="{640A9DEF-FABA-4F07-874B-7207EAF42333}" type="presOf" srcId="{F8E4504A-2E0A-4AC7-ACAB-3604C60FF50A}" destId="{4FFC4464-2F6D-417B-AE09-E64CD61743E7}" srcOrd="0" destOrd="0" presId="urn:microsoft.com/office/officeart/2005/8/layout/cycle6"/>
    <dgm:cxn modelId="{C02BE7FA-172C-4076-983C-E7536250FC4C}" type="presOf" srcId="{A74C3C48-2F83-49A8-8332-61BC30351EED}" destId="{EC8667D6-22C3-48EF-9BFA-864DE5777447}" srcOrd="0" destOrd="0" presId="urn:microsoft.com/office/officeart/2005/8/layout/cycle6"/>
    <dgm:cxn modelId="{72969203-F26C-4334-937A-BBB435AD5BDA}" type="presParOf" srcId="{509BF840-8ACF-4452-9935-761DF42C9F57}" destId="{EC8667D6-22C3-48EF-9BFA-864DE5777447}" srcOrd="0" destOrd="0" presId="urn:microsoft.com/office/officeart/2005/8/layout/cycle6"/>
    <dgm:cxn modelId="{17DC43A0-90DE-4E15-A370-96E6C4BE3501}" type="presParOf" srcId="{509BF840-8ACF-4452-9935-761DF42C9F57}" destId="{D3CEABC5-998B-43CE-8B02-D1172D0CE2A6}" srcOrd="1" destOrd="0" presId="urn:microsoft.com/office/officeart/2005/8/layout/cycle6"/>
    <dgm:cxn modelId="{A48D5BBE-5304-41A5-9AC3-8A6546E14EAF}" type="presParOf" srcId="{509BF840-8ACF-4452-9935-761DF42C9F57}" destId="{8255C19B-B3E7-4167-ABE2-D79EF14B83CD}" srcOrd="2" destOrd="0" presId="urn:microsoft.com/office/officeart/2005/8/layout/cycle6"/>
    <dgm:cxn modelId="{E234C1BF-A796-4069-8DB7-78678025C851}" type="presParOf" srcId="{509BF840-8ACF-4452-9935-761DF42C9F57}" destId="{7D4EEB97-C6D3-4510-8C3A-55D5B58B48C9}" srcOrd="3" destOrd="0" presId="urn:microsoft.com/office/officeart/2005/8/layout/cycle6"/>
    <dgm:cxn modelId="{FA321A1F-005B-45E2-861B-440C620482B1}" type="presParOf" srcId="{509BF840-8ACF-4452-9935-761DF42C9F57}" destId="{0D435ACB-CC4A-43A4-9673-CD862D7A059D}" srcOrd="4" destOrd="0" presId="urn:microsoft.com/office/officeart/2005/8/layout/cycle6"/>
    <dgm:cxn modelId="{B0B35FF3-1696-44FA-B4EC-A80B2CC39212}" type="presParOf" srcId="{509BF840-8ACF-4452-9935-761DF42C9F57}" destId="{4FFC4464-2F6D-417B-AE09-E64CD61743E7}" srcOrd="5" destOrd="0" presId="urn:microsoft.com/office/officeart/2005/8/layout/cycle6"/>
    <dgm:cxn modelId="{07111158-E712-454D-88F4-57D6DA787490}" type="presParOf" srcId="{509BF840-8ACF-4452-9935-761DF42C9F57}" destId="{F658C136-EAFE-4571-9F47-A233FB7F7381}" srcOrd="6" destOrd="0" presId="urn:microsoft.com/office/officeart/2005/8/layout/cycle6"/>
    <dgm:cxn modelId="{108C5166-6D57-480F-9FF7-ADF74B210F3C}" type="presParOf" srcId="{509BF840-8ACF-4452-9935-761DF42C9F57}" destId="{421F3099-AE58-48D1-B2F5-53AA155A4E66}" srcOrd="7" destOrd="0" presId="urn:microsoft.com/office/officeart/2005/8/layout/cycle6"/>
    <dgm:cxn modelId="{533CC04D-C552-4AC5-932A-FC3517FC311A}" type="presParOf" srcId="{509BF840-8ACF-4452-9935-761DF42C9F57}" destId="{D00FD962-2A12-4B37-A108-6F02325617A1}" srcOrd="8" destOrd="0" presId="urn:microsoft.com/office/officeart/2005/8/layout/cycle6"/>
    <dgm:cxn modelId="{611863CD-4FA8-4565-91E1-D1902EE37B7A}" type="presParOf" srcId="{509BF840-8ACF-4452-9935-761DF42C9F57}" destId="{9CA02A36-1AE7-4312-A836-469353FD4503}" srcOrd="9" destOrd="0" presId="urn:microsoft.com/office/officeart/2005/8/layout/cycle6"/>
    <dgm:cxn modelId="{E7C8CEA2-97C0-4261-837B-D9CAC14CEDC1}" type="presParOf" srcId="{509BF840-8ACF-4452-9935-761DF42C9F57}" destId="{D4CAFBF9-0F51-4025-9FAE-8EC38C65EA7A}" srcOrd="10" destOrd="0" presId="urn:microsoft.com/office/officeart/2005/8/layout/cycle6"/>
    <dgm:cxn modelId="{FD3D835F-DEB1-4913-A3DC-DEE3F201C593}" type="presParOf" srcId="{509BF840-8ACF-4452-9935-761DF42C9F57}" destId="{C69272EA-534A-431A-ACE0-4569D80DC87D}" srcOrd="11" destOrd="0" presId="urn:microsoft.com/office/officeart/2005/8/layout/cycle6"/>
    <dgm:cxn modelId="{76BA7ED9-A3CD-431C-9A2A-38A5FA740926}" type="presParOf" srcId="{509BF840-8ACF-4452-9935-761DF42C9F57}" destId="{5A273303-1A33-46AC-AD70-2929CD12EF99}" srcOrd="12" destOrd="0" presId="urn:microsoft.com/office/officeart/2005/8/layout/cycle6"/>
    <dgm:cxn modelId="{E8024F67-0BDC-4529-A615-8D0F4DEFA201}" type="presParOf" srcId="{509BF840-8ACF-4452-9935-761DF42C9F57}" destId="{A9A4716A-07D2-4C07-AC49-8B0CACD4CAB5}" srcOrd="13" destOrd="0" presId="urn:microsoft.com/office/officeart/2005/8/layout/cycle6"/>
    <dgm:cxn modelId="{5E657990-23C8-4929-9E44-E1A7BF4880AD}" type="presParOf" srcId="{509BF840-8ACF-4452-9935-761DF42C9F57}" destId="{5EC261C9-7DE9-4CB7-BBBC-5D014BEB57BF}" srcOrd="14" destOrd="0" presId="urn:microsoft.com/office/officeart/2005/8/layout/cycle6"/>
    <dgm:cxn modelId="{304B66F3-54FF-49C5-AAFA-5683D37F1A2E}" type="presParOf" srcId="{509BF840-8ACF-4452-9935-761DF42C9F57}" destId="{84683C89-19C2-48FA-9275-8BFFB4ED58B9}" srcOrd="15" destOrd="0" presId="urn:microsoft.com/office/officeart/2005/8/layout/cycle6"/>
    <dgm:cxn modelId="{9C17711D-D861-480F-ADAD-186DE614B0E7}" type="presParOf" srcId="{509BF840-8ACF-4452-9935-761DF42C9F57}" destId="{29408C11-939F-4DE4-8497-948DC0483F79}" srcOrd="16" destOrd="0" presId="urn:microsoft.com/office/officeart/2005/8/layout/cycle6"/>
    <dgm:cxn modelId="{1B6A706B-8EC1-4A9B-99F4-0194FF80B284}" type="presParOf" srcId="{509BF840-8ACF-4452-9935-761DF42C9F57}" destId="{06B66300-5A8D-4F6F-8D24-74767CE7C2A6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667D6-22C3-48EF-9BFA-864DE5777447}">
      <dsp:nvSpPr>
        <dsp:cNvPr id="0" name=""/>
        <dsp:cNvSpPr/>
      </dsp:nvSpPr>
      <dsp:spPr>
        <a:xfrm>
          <a:off x="3489675" y="2164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Scrum Master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3535954" y="48443"/>
        <a:ext cx="1365936" cy="855463"/>
      </dsp:txXfrm>
    </dsp:sp>
    <dsp:sp modelId="{8255C19B-B3E7-4167-ABE2-D79EF14B83CD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2972160" y="125643"/>
              </a:moveTo>
              <a:arcTo wR="2233591" hR="2233591" stAng="17358546" swAng="150131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EEB97-C6D3-4510-8C3A-55D5B58B48C9}">
      <dsp:nvSpPr>
        <dsp:cNvPr id="0" name=""/>
        <dsp:cNvSpPr/>
      </dsp:nvSpPr>
      <dsp:spPr>
        <a:xfrm>
          <a:off x="5424021" y="1118960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Product</a:t>
          </a:r>
          <a:r>
            <a:rPr lang="es-ES" sz="1600" kern="1200" dirty="0">
              <a:latin typeface="Arial Rounded MT Bold" panose="020F0704030504030204" pitchFamily="34" charset="0"/>
            </a:rPr>
            <a:t> </a:t>
          </a:r>
          <a:r>
            <a:rPr lang="es-ES" sz="1600" kern="1200" dirty="0" err="1">
              <a:latin typeface="Arial Rounded MT Bold" panose="020F0704030504030204" pitchFamily="34" charset="0"/>
            </a:rPr>
            <a:t>Owner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5470300" y="1165239"/>
        <a:ext cx="1365936" cy="855463"/>
      </dsp:txXfrm>
    </dsp:sp>
    <dsp:sp modelId="{4FFC4464-2F6D-417B-AE09-E64CD61743E7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4376357" y="1603128"/>
              </a:moveTo>
              <a:arcTo wR="2233591" hR="2233591" stAng="20616278" swAng="1967445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8C136-EAFE-4571-9F47-A233FB7F7381}">
      <dsp:nvSpPr>
        <dsp:cNvPr id="0" name=""/>
        <dsp:cNvSpPr/>
      </dsp:nvSpPr>
      <dsp:spPr>
        <a:xfrm>
          <a:off x="5424021" y="3352551"/>
          <a:ext cx="1458494" cy="948021"/>
        </a:xfrm>
        <a:prstGeom prst="roundRect">
          <a:avLst/>
        </a:prstGeom>
        <a:solidFill>
          <a:srgbClr val="A6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Stakeholder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5470300" y="3398830"/>
        <a:ext cx="1365936" cy="855463"/>
      </dsp:txXfrm>
    </dsp:sp>
    <dsp:sp modelId="{D00FD962-2A12-4B37-A108-6F02325617A1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3795647" y="3830121"/>
              </a:moveTo>
              <a:arcTo wR="2233591" hR="2233591" stAng="2737520" swAng="123943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02A36-1AE7-4312-A836-469353FD4503}">
      <dsp:nvSpPr>
        <dsp:cNvPr id="0" name=""/>
        <dsp:cNvSpPr/>
      </dsp:nvSpPr>
      <dsp:spPr>
        <a:xfrm>
          <a:off x="3328001" y="4469346"/>
          <a:ext cx="1781842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 Rounded MT Bold" panose="020F0704030504030204" pitchFamily="34" charset="0"/>
            </a:rPr>
            <a:t>Desarrolladora de Software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3374280" y="4515625"/>
        <a:ext cx="1689284" cy="855463"/>
      </dsp:txXfrm>
    </dsp:sp>
    <dsp:sp modelId="{C69272EA-534A-431A-ACE0-4569D80DC87D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1335183" y="4278534"/>
              </a:moveTo>
              <a:arcTo wR="2233591" hR="2233591" stAng="6823043" swAng="123943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73303-1A33-46AC-AD70-2929CD12EF99}">
      <dsp:nvSpPr>
        <dsp:cNvPr id="0" name=""/>
        <dsp:cNvSpPr/>
      </dsp:nvSpPr>
      <dsp:spPr>
        <a:xfrm>
          <a:off x="1555328" y="3352551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Tester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1601607" y="3398830"/>
        <a:ext cx="1365936" cy="855463"/>
      </dsp:txXfrm>
    </dsp:sp>
    <dsp:sp modelId="{5EC261C9-7DE9-4CB7-BBBC-5D014BEB57BF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90825" y="2864053"/>
              </a:moveTo>
              <a:arcTo wR="2233591" hR="2233591" stAng="9816278" swAng="1967445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83C89-19C2-48FA-9275-8BFFB4ED58B9}">
      <dsp:nvSpPr>
        <dsp:cNvPr id="0" name=""/>
        <dsp:cNvSpPr/>
      </dsp:nvSpPr>
      <dsp:spPr>
        <a:xfrm>
          <a:off x="1555328" y="1118960"/>
          <a:ext cx="1458494" cy="948021"/>
        </a:xfrm>
        <a:prstGeom prst="roundRect">
          <a:avLst/>
        </a:prstGeom>
        <a:solidFill>
          <a:srgbClr val="8B6D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latin typeface="Arial Rounded MT Bold" panose="020F0704030504030204" pitchFamily="34" charset="0"/>
            </a:rPr>
            <a:t>Quality</a:t>
          </a:r>
          <a:r>
            <a:rPr lang="es-ES" sz="1600" kern="1200" dirty="0">
              <a:latin typeface="Arial Rounded MT Bold" panose="020F0704030504030204" pitchFamily="34" charset="0"/>
            </a:rPr>
            <a:t> </a:t>
          </a:r>
          <a:r>
            <a:rPr lang="es-ES" sz="1600" kern="1200" dirty="0" err="1">
              <a:latin typeface="Arial Rounded MT Bold" panose="020F0704030504030204" pitchFamily="34" charset="0"/>
            </a:rPr>
            <a:t>Assurance</a:t>
          </a:r>
          <a:endParaRPr lang="es-CO" sz="1600" kern="1200" dirty="0">
            <a:latin typeface="Arial Rounded MT Bold" panose="020F0704030504030204" pitchFamily="34" charset="0"/>
          </a:endParaRPr>
        </a:p>
      </dsp:txBody>
      <dsp:txXfrm>
        <a:off x="1601607" y="1165239"/>
        <a:ext cx="1365936" cy="855463"/>
      </dsp:txXfrm>
    </dsp:sp>
    <dsp:sp modelId="{06B66300-5A8D-4F6F-8D24-74767CE7C2A6}">
      <dsp:nvSpPr>
        <dsp:cNvPr id="0" name=""/>
        <dsp:cNvSpPr/>
      </dsp:nvSpPr>
      <dsp:spPr>
        <a:xfrm>
          <a:off x="1985331" y="476175"/>
          <a:ext cx="4467182" cy="4467182"/>
        </a:xfrm>
        <a:custGeom>
          <a:avLst/>
          <a:gdLst/>
          <a:ahLst/>
          <a:cxnLst/>
          <a:rect l="0" t="0" r="0" b="0"/>
          <a:pathLst>
            <a:path>
              <a:moveTo>
                <a:pt x="672750" y="635872"/>
              </a:moveTo>
              <a:arcTo wR="2233591" hR="2233591" stAng="13540136" swAng="1501317"/>
            </a:path>
          </a:pathLst>
        </a:custGeom>
        <a:noFill/>
        <a:ln w="76200" cap="flat" cmpd="sng" algn="ctr">
          <a:solidFill>
            <a:srgbClr val="BBA9B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0.23969</cdr:x>
      <cdr:y>0.33897</cdr:y>
    </cdr:from>
    <cdr:to>
      <cdr:x>0.83347</cdr:x>
      <cdr:y>0.83722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626630" y="878648"/>
          <a:ext cx="1552322" cy="12915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2400" b="0" dirty="0">
              <a:solidFill>
                <a:srgbClr val="86B0C2"/>
              </a:solidFill>
              <a:latin typeface="Arial Rounded MT Bold" panose="020F0704030504030204" pitchFamily="34" charset="0"/>
            </a:rPr>
            <a:t>Sprint</a:t>
          </a:r>
        </a:p>
        <a:p xmlns:a="http://schemas.openxmlformats.org/drawingml/2006/main">
          <a:pPr algn="ctr"/>
          <a:r>
            <a:rPr lang="es-ES" sz="2400" b="0" dirty="0">
              <a:solidFill>
                <a:srgbClr val="86B0C2"/>
              </a:solidFill>
              <a:latin typeface="Arial Rounded MT Bold" panose="020F0704030504030204" pitchFamily="34" charset="0"/>
            </a:rPr>
            <a:t>1 </a:t>
          </a:r>
          <a:r>
            <a:rPr lang="es-ES" sz="2400" b="0" dirty="0" err="1">
              <a:solidFill>
                <a:srgbClr val="86B0C2"/>
              </a:solidFill>
              <a:latin typeface="Arial Rounded MT Bold" panose="020F0704030504030204" pitchFamily="34" charset="0"/>
            </a:rPr>
            <a:t>Week</a:t>
          </a:r>
          <a:endParaRPr lang="es-CO" sz="2400" b="0" dirty="0">
            <a:solidFill>
              <a:srgbClr val="86B0C2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0.21895</cdr:x>
      <cdr:y>0.33971</cdr:y>
    </cdr:from>
    <cdr:to>
      <cdr:x>0.8748</cdr:x>
      <cdr:y>0.83796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454717" y="699892"/>
          <a:ext cx="1362080" cy="10265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2000" b="0" dirty="0" err="1">
              <a:solidFill>
                <a:srgbClr val="CFE1E7"/>
              </a:solidFill>
              <a:latin typeface="Arial Rounded MT Bold" panose="020F0704030504030204" pitchFamily="34" charset="0"/>
            </a:rPr>
            <a:t>Daily</a:t>
          </a:r>
          <a:endParaRPr lang="es-ES" sz="2000" b="0" dirty="0">
            <a:solidFill>
              <a:srgbClr val="CFE1E7"/>
            </a:solidFill>
            <a:latin typeface="Arial Rounded MT Bold" panose="020F0704030504030204" pitchFamily="34" charset="0"/>
          </a:endParaRPr>
        </a:p>
        <a:p xmlns:a="http://schemas.openxmlformats.org/drawingml/2006/main">
          <a:pPr algn="ctr"/>
          <a:r>
            <a:rPr lang="es-ES" sz="2000" b="0" dirty="0">
              <a:solidFill>
                <a:srgbClr val="CFE1E7"/>
              </a:solidFill>
              <a:latin typeface="Arial Rounded MT Bold" panose="020F0704030504030204" pitchFamily="34" charset="0"/>
            </a:rPr>
            <a:t>24 H</a:t>
          </a:r>
          <a:endParaRPr lang="es-CO" sz="2000" b="0" dirty="0">
            <a:solidFill>
              <a:srgbClr val="CFE1E7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0.23267</cdr:x>
      <cdr:y>0.35847</cdr:y>
    </cdr:from>
    <cdr:to>
      <cdr:x>0.88852</cdr:x>
      <cdr:y>0.85672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B8447822-0ACF-4E73-BFF4-AC979CEED1EA}"/>
            </a:ext>
          </a:extLst>
        </cdr:cNvPr>
        <cdr:cNvSpPr txBox="1"/>
      </cdr:nvSpPr>
      <cdr:spPr>
        <a:xfrm xmlns:a="http://schemas.openxmlformats.org/drawingml/2006/main">
          <a:off x="438416" y="653128"/>
          <a:ext cx="1235787" cy="9077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ES" sz="1600" dirty="0" err="1">
              <a:solidFill>
                <a:srgbClr val="86B0C2"/>
              </a:solidFill>
              <a:latin typeface="Arial Rounded MT Bold" panose="020F0704030504030204" pitchFamily="34" charset="0"/>
            </a:rPr>
            <a:t>Estimate</a:t>
          </a:r>
          <a:endParaRPr lang="es-ES" sz="1600" dirty="0">
            <a:solidFill>
              <a:srgbClr val="86B0C2"/>
            </a:solidFill>
            <a:latin typeface="Arial Rounded MT Bold" panose="020F0704030504030204" pitchFamily="34" charset="0"/>
          </a:endParaRPr>
        </a:p>
        <a:p xmlns:a="http://schemas.openxmlformats.org/drawingml/2006/main">
          <a:pPr algn="ctr"/>
          <a:r>
            <a:rPr lang="es-ES" sz="1600" b="0" dirty="0">
              <a:solidFill>
                <a:srgbClr val="86B0C2"/>
              </a:solidFill>
              <a:latin typeface="Arial Rounded MT Bold" panose="020F0704030504030204" pitchFamily="34" charset="0"/>
            </a:rPr>
            <a:t>19 </a:t>
          </a:r>
          <a:r>
            <a:rPr lang="es-ES" sz="1600" b="0" dirty="0" err="1">
              <a:solidFill>
                <a:srgbClr val="86B0C2"/>
              </a:solidFill>
              <a:latin typeface="Arial Rounded MT Bold" panose="020F0704030504030204" pitchFamily="34" charset="0"/>
            </a:rPr>
            <a:t>weeks</a:t>
          </a:r>
          <a:endParaRPr lang="es-CO" sz="1600" b="0" dirty="0">
            <a:solidFill>
              <a:srgbClr val="86B0C2"/>
            </a:solidFill>
            <a:latin typeface="Arial Rounded MT Bold" panose="020F0704030504030204" pitchFamily="34" charset="0"/>
          </a:endParaRP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5.6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3.0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2T19:44:26.6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4T04:24:19.1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24575,'36'-1'0,"-1"2"0,0 2 0,49 9 0,-46-6 0,0-2 0,0-1 0,1-2 0,42-5 0,-28 2 0,61 5 0,-72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5352C-A844-48EB-B8BD-E8EED7F8679B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96863-A01C-44C7-B114-971E55FEF1B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228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296863-A01C-44C7-B114-971E55FEF1B9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18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FA87-ED8F-4A31-F4A8-AB6F93F20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556A21-D541-96B6-674F-8D2FBCF47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5F0616-8854-F448-5913-7AC450A61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7B2664-541D-9F01-CF6E-A3691E8D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94F4FC-B005-CA03-9E06-9055360B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71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EC3DD-298B-B380-A7A3-9AD54D1E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403195D-FF7C-52FC-C082-2A84A4BE2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027C07-E33A-6F31-10B7-5ED34FA3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10C0D-BF64-CCC4-5046-8AB70801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834FFD-6C9A-8E20-2CCD-ABFF8FAF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350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C8A392-F215-08D8-8109-1EF8D3539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07ECF1-7A30-5B96-3E4D-C3A08954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391712-FE4F-126B-F655-1C22B5A2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4DFA3-A1D2-F039-0380-91CBD930A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265FE1-A9BE-DD84-1DC9-62C177E96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84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1DE1C-C9B2-A813-5516-C08D2AA0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7A696C-6C79-A8E9-B65F-283054F9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F8F7A6-2FFA-3AC7-8BFF-BD07D6D7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83D585-5DCC-09F5-B091-D7052D71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911575-EEE0-C089-EAF6-9A982297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24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69B48-AFE9-6604-D422-4D1ABDFE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BE6B65-CD8B-6E98-BA2B-12E228C41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634262-CE84-6C03-9B33-F0DF4734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A68C4C-F348-DEFE-EA85-A2260FAE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E65016-FE70-D640-B1A4-6EA3D665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396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54C29-77D2-EAB8-FB79-35485D8A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F3141-F4F5-52E6-CD54-89F77960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763430-427D-3314-5593-9EEBF9ABF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A0BB73-86C8-0DB8-509E-3276DE8C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943F32-CE9B-BA52-A09C-E1764E0B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915229-5CF9-B8FC-E4D0-A81536C6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515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1B771-11CF-0494-A020-9DB17E1C9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49A5F8-020B-D09D-325F-9147F0E7A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788323-B962-06FE-FB42-EFE83E07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DB2DAF-40E0-D272-BD55-064100742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F86613-CDDE-3659-1219-46E735E8B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12253E-5A90-62F6-3856-61EB039D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126CB4-43B9-F144-3EC5-5AD967AA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5A41B9-DD41-6FF7-3D98-37F2F9F4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667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30D6-2CD8-8452-E386-65B6591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FFEC4A-D094-7EDC-A445-B68B239B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8241DE-FFBA-237F-09B3-E853EFE4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C6B7D8-31B6-B812-0F9E-10645FB9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6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FA3C96-6C52-F948-EE3D-3FC4424C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CEF6ED-930A-16E0-F2C4-5E6781F5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05D062-21BE-62EA-55F9-D43FC848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73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BF8E8-00C2-0D44-7E59-B57CE736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0B1A-A4D9-2B33-7799-1646D0E4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FD82C9-ABBD-854D-1343-02B26B405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ABD178-FBE1-A9EB-8973-35C8C0CF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EAD371-C0A6-B4DF-A9A0-34F0DB2E3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982D96-1DB9-1364-3EAB-29D88244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89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4A9CA-9A23-34BD-EE16-639FA44A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C7D8C98-1C10-3399-4F1B-E0FB4C95F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77BAD0-F279-45D0-E9ED-5254D8C4A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451E3D-E5D2-CD49-D7A8-026C0744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5C35C9-BED6-562A-ED76-53DA8114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3022C7-9E4F-D617-0DC0-C5AB8479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05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38746-8F1B-38DE-5F27-1FA8668D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11D372-D531-3865-9E66-5DBBFBEDD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0B568C-EAC4-C574-5F60-FB3AB242C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EA30-0CA9-44D2-8DFF-06C20A47E29E}" type="datetimeFigureOut">
              <a:rPr lang="es-CO" smtClean="0"/>
              <a:t>13/04/2023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EEBFF0-7BFA-D149-EDE4-09D430F54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874087-F45A-FAC9-E74C-264E6FEC9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3AAEA-F494-4D90-8599-5A86B55EFCE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793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chart" Target="../charts/chart13.xml"/><Relationship Id="rId3" Type="http://schemas.openxmlformats.org/officeDocument/2006/relationships/image" Target="../media/image25.png"/><Relationship Id="rId7" Type="http://schemas.openxmlformats.org/officeDocument/2006/relationships/customXml" Target="../ink/ink7.xml"/><Relationship Id="rId12" Type="http://schemas.openxmlformats.org/officeDocument/2006/relationships/chart" Target="../charts/chart12.xml"/><Relationship Id="rId2" Type="http://schemas.openxmlformats.org/officeDocument/2006/relationships/image" Target="../media/image7.jpeg"/><Relationship Id="rId16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hart" Target="../charts/chart11.xml"/><Relationship Id="rId5" Type="http://schemas.microsoft.com/office/2007/relationships/hdphoto" Target="../media/hdphoto1.wdp"/><Relationship Id="rId15" Type="http://schemas.openxmlformats.org/officeDocument/2006/relationships/chart" Target="../charts/chart15.xml"/><Relationship Id="rId10" Type="http://schemas.openxmlformats.org/officeDocument/2006/relationships/chart" Target="../charts/chart10.xml"/><Relationship Id="rId4" Type="http://schemas.openxmlformats.org/officeDocument/2006/relationships/image" Target="../media/image9.png"/><Relationship Id="rId9" Type="http://schemas.openxmlformats.org/officeDocument/2006/relationships/chart" Target="../charts/chart9.xml"/><Relationship Id="rId14" Type="http://schemas.openxmlformats.org/officeDocument/2006/relationships/chart" Target="../charts/char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7.png"/><Relationship Id="rId7" Type="http://schemas.openxmlformats.org/officeDocument/2006/relationships/customXml" Target="../ink/ink10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customXml" Target="../ink/ink11.xml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21.xml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12" Type="http://schemas.openxmlformats.org/officeDocument/2006/relationships/chart" Target="../charts/chart20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hart" Target="../charts/chart19.xml"/><Relationship Id="rId5" Type="http://schemas.openxmlformats.org/officeDocument/2006/relationships/chart" Target="../charts/chart18.xml"/><Relationship Id="rId15" Type="http://schemas.openxmlformats.org/officeDocument/2006/relationships/chart" Target="../charts/chart23.xml"/><Relationship Id="rId10" Type="http://schemas.openxmlformats.org/officeDocument/2006/relationships/image" Target="../media/image29.png"/><Relationship Id="rId4" Type="http://schemas.openxmlformats.org/officeDocument/2006/relationships/chart" Target="../charts/chart17.xml"/><Relationship Id="rId9" Type="http://schemas.openxmlformats.org/officeDocument/2006/relationships/customXml" Target="../ink/ink12.xml"/><Relationship Id="rId14" Type="http://schemas.openxmlformats.org/officeDocument/2006/relationships/chart" Target="../charts/char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diagramDrawing" Target="../diagrams/drawing1.xml"/><Relationship Id="rId2" Type="http://schemas.openxmlformats.org/officeDocument/2006/relationships/image" Target="../media/image7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openxmlformats.org/officeDocument/2006/relationships/diagramQuickStyle" Target="../diagrams/quickStyle1.xml"/><Relationship Id="rId4" Type="http://schemas.microsoft.com/office/2007/relationships/hdphoto" Target="../media/hdphoto1.wdp"/><Relationship Id="rId9" Type="http://schemas.openxmlformats.org/officeDocument/2006/relationships/diagramLayout" Target="../diagrams/layout1.xml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3.xml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12" Type="http://schemas.openxmlformats.org/officeDocument/2006/relationships/chart" Target="../charts/chart2.xml"/><Relationship Id="rId17" Type="http://schemas.openxmlformats.org/officeDocument/2006/relationships/image" Target="../media/image22.svg"/><Relationship Id="rId2" Type="http://schemas.openxmlformats.org/officeDocument/2006/relationships/video" Target="../media/media1.mp4"/><Relationship Id="rId16" Type="http://schemas.openxmlformats.org/officeDocument/2006/relationships/image" Target="../media/image21.png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chart" Target="../charts/chart1.xml"/><Relationship Id="rId5" Type="http://schemas.openxmlformats.org/officeDocument/2006/relationships/image" Target="../media/image18.png"/><Relationship Id="rId1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hart" Target="../charts/chart8.xml"/><Relationship Id="rId3" Type="http://schemas.openxmlformats.org/officeDocument/2006/relationships/image" Target="../media/image23.jpeg"/><Relationship Id="rId7" Type="http://schemas.microsoft.com/office/2007/relationships/hdphoto" Target="../media/hdphoto1.wdp"/><Relationship Id="rId12" Type="http://schemas.openxmlformats.org/officeDocument/2006/relationships/chart" Target="../charts/chart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hart" Target="../charts/chart6.xml"/><Relationship Id="rId5" Type="http://schemas.openxmlformats.org/officeDocument/2006/relationships/chart" Target="../charts/chart5.xml"/><Relationship Id="rId10" Type="http://schemas.openxmlformats.org/officeDocument/2006/relationships/image" Target="../media/image130.png"/><Relationship Id="rId4" Type="http://schemas.openxmlformats.org/officeDocument/2006/relationships/chart" Target="../charts/chart4.xm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0.png"/><Relationship Id="rId4" Type="http://schemas.openxmlformats.org/officeDocument/2006/relationships/image" Target="../media/image5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señal, firmar&#10;&#10;Descripción generada automáticamente">
            <a:extLst>
              <a:ext uri="{FF2B5EF4-FFF2-40B4-BE49-F238E27FC236}">
                <a16:creationId xmlns:a16="http://schemas.microsoft.com/office/drawing/2014/main" id="{C2107896-D599-1FD1-34A8-9B6438701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2DE67EC6-6A84-4AA4-9E7A-16D4C082C71A}"/>
              </a:ext>
            </a:extLst>
          </p:cNvPr>
          <p:cNvSpPr/>
          <p:nvPr/>
        </p:nvSpPr>
        <p:spPr>
          <a:xfrm>
            <a:off x="10434637" y="76347"/>
            <a:ext cx="1517907" cy="12515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A746DA3-0AC0-44B2-A39A-ACE6FD2718E0}"/>
              </a:ext>
            </a:extLst>
          </p:cNvPr>
          <p:cNvSpPr/>
          <p:nvPr/>
        </p:nvSpPr>
        <p:spPr>
          <a:xfrm>
            <a:off x="450581" y="3454077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1.5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014EAA6-B07E-447C-9669-5C905EBE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1"/>
          <a:stretch/>
        </p:blipFill>
        <p:spPr>
          <a:xfrm>
            <a:off x="2835258" y="1013658"/>
            <a:ext cx="6047352" cy="5619883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8852910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ítulo 1">
            <a:extLst>
              <a:ext uri="{FF2B5EF4-FFF2-40B4-BE49-F238E27FC236}">
                <a16:creationId xmlns:a16="http://schemas.microsoft.com/office/drawing/2014/main" id="{37AAA116-38A0-45BF-BC00-CE268CCF9628}"/>
              </a:ext>
            </a:extLst>
          </p:cNvPr>
          <p:cNvSpPr txBox="1">
            <a:spLocks/>
          </p:cNvSpPr>
          <p:nvPr/>
        </p:nvSpPr>
        <p:spPr>
          <a:xfrm>
            <a:off x="4394118" y="305038"/>
            <a:ext cx="34037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rgbClr val="D9985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Diagrama Conceptual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EB5E4F7-F8BD-40E1-8357-76A27485EF3A}"/>
              </a:ext>
            </a:extLst>
          </p:cNvPr>
          <p:cNvSpPr/>
          <p:nvPr/>
        </p:nvSpPr>
        <p:spPr>
          <a:xfrm>
            <a:off x="465666" y="639796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1.1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419BD85-B42D-413E-8A3F-8F5D799271F9}"/>
              </a:ext>
            </a:extLst>
          </p:cNvPr>
          <p:cNvSpPr/>
          <p:nvPr/>
        </p:nvSpPr>
        <p:spPr>
          <a:xfrm>
            <a:off x="465666" y="4855681"/>
            <a:ext cx="516467" cy="518400"/>
          </a:xfrm>
          <a:prstGeom prst="ellipse">
            <a:avLst/>
          </a:prstGeom>
          <a:solidFill>
            <a:srgbClr val="D3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2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3023140-120E-401B-A263-E2165AE88393}"/>
              </a:ext>
            </a:extLst>
          </p:cNvPr>
          <p:cNvSpPr/>
          <p:nvPr/>
        </p:nvSpPr>
        <p:spPr>
          <a:xfrm>
            <a:off x="10327452" y="3305199"/>
            <a:ext cx="516467" cy="518400"/>
          </a:xfrm>
          <a:prstGeom prst="ellipse">
            <a:avLst/>
          </a:prstGeom>
          <a:solidFill>
            <a:srgbClr val="E0A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3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4285F5C-9DA2-4C74-B5D5-2C2657D4E1EE}"/>
              </a:ext>
            </a:extLst>
          </p:cNvPr>
          <p:cNvSpPr/>
          <p:nvPr/>
        </p:nvSpPr>
        <p:spPr>
          <a:xfrm>
            <a:off x="10327451" y="4721905"/>
            <a:ext cx="516467" cy="518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4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F797A-2241-4967-B398-D2B874FE4A13}"/>
              </a:ext>
            </a:extLst>
          </p:cNvPr>
          <p:cNvSpPr txBox="1"/>
          <p:nvPr/>
        </p:nvSpPr>
        <p:spPr>
          <a:xfrm>
            <a:off x="982133" y="685051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Home_Inicio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B107C96-6CF3-4914-94C1-5D9C7D73FF84}"/>
              </a:ext>
            </a:extLst>
          </p:cNvPr>
          <p:cNvSpPr/>
          <p:nvPr/>
        </p:nvSpPr>
        <p:spPr>
          <a:xfrm>
            <a:off x="465665" y="2052473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1.3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EC5A314-6252-4EEC-9795-C33204D6AC52}"/>
              </a:ext>
            </a:extLst>
          </p:cNvPr>
          <p:cNvSpPr/>
          <p:nvPr/>
        </p:nvSpPr>
        <p:spPr>
          <a:xfrm>
            <a:off x="10347901" y="47544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1.2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8062F16-3612-4C9C-9511-14864B4A3839}"/>
              </a:ext>
            </a:extLst>
          </p:cNvPr>
          <p:cNvSpPr/>
          <p:nvPr/>
        </p:nvSpPr>
        <p:spPr>
          <a:xfrm>
            <a:off x="10327452" y="186256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1.4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8989C22-2B59-4AD7-9E98-DC5DE11C0C6A}"/>
              </a:ext>
            </a:extLst>
          </p:cNvPr>
          <p:cNvSpPr/>
          <p:nvPr/>
        </p:nvSpPr>
        <p:spPr>
          <a:xfrm>
            <a:off x="3969750" y="931811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1.1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A360175-2F35-4A97-B287-E7165808BE16}"/>
              </a:ext>
            </a:extLst>
          </p:cNvPr>
          <p:cNvSpPr/>
          <p:nvPr/>
        </p:nvSpPr>
        <p:spPr>
          <a:xfrm>
            <a:off x="3945384" y="246386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1.3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3E1FA5F-FF0E-4B94-A19E-F3F094E7BFE0}"/>
              </a:ext>
            </a:extLst>
          </p:cNvPr>
          <p:cNvSpPr/>
          <p:nvPr/>
        </p:nvSpPr>
        <p:spPr>
          <a:xfrm>
            <a:off x="7841249" y="943612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1.2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8079875-05A7-4B24-A309-D4DB0DE75FC2}"/>
              </a:ext>
            </a:extLst>
          </p:cNvPr>
          <p:cNvSpPr/>
          <p:nvPr/>
        </p:nvSpPr>
        <p:spPr>
          <a:xfrm>
            <a:off x="7855630" y="2449729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1.4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098BA7-A19E-452F-85B3-95D1B292D34C}"/>
              </a:ext>
            </a:extLst>
          </p:cNvPr>
          <p:cNvSpPr/>
          <p:nvPr/>
        </p:nvSpPr>
        <p:spPr>
          <a:xfrm>
            <a:off x="3945383" y="3736727"/>
            <a:ext cx="516467" cy="518400"/>
          </a:xfrm>
          <a:prstGeom prst="ellipse">
            <a:avLst/>
          </a:prstGeom>
          <a:solidFill>
            <a:srgbClr val="8B6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spc="-150" dirty="0">
                <a:latin typeface="Arial Rounded MT Bold" panose="020F0704030504030204" pitchFamily="34" charset="0"/>
              </a:rPr>
              <a:t>1.5</a:t>
            </a:r>
            <a:endParaRPr lang="es-CO" sz="1200" b="1" spc="-150" dirty="0">
              <a:latin typeface="Arial Rounded MT Bold" panose="020F0704030504030204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0ED3EE1-02DF-478E-8E78-F91CA8349B77}"/>
              </a:ext>
            </a:extLst>
          </p:cNvPr>
          <p:cNvSpPr/>
          <p:nvPr/>
        </p:nvSpPr>
        <p:spPr>
          <a:xfrm>
            <a:off x="7865615" y="3788576"/>
            <a:ext cx="516467" cy="518400"/>
          </a:xfrm>
          <a:prstGeom prst="ellipse">
            <a:avLst/>
          </a:prstGeom>
          <a:solidFill>
            <a:srgbClr val="E0A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3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9C21B74-18ED-4BA6-8AFE-FC6131DE7CE0}"/>
              </a:ext>
            </a:extLst>
          </p:cNvPr>
          <p:cNvSpPr/>
          <p:nvPr/>
        </p:nvSpPr>
        <p:spPr>
          <a:xfrm>
            <a:off x="7865615" y="5140831"/>
            <a:ext cx="516467" cy="518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4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9220F9D-65A1-4F84-8DC9-21DF018574AE}"/>
              </a:ext>
            </a:extLst>
          </p:cNvPr>
          <p:cNvSpPr/>
          <p:nvPr/>
        </p:nvSpPr>
        <p:spPr>
          <a:xfrm>
            <a:off x="3940074" y="5268785"/>
            <a:ext cx="516467" cy="518400"/>
          </a:xfrm>
          <a:prstGeom prst="ellipse">
            <a:avLst/>
          </a:prstGeom>
          <a:solidFill>
            <a:srgbClr val="D3B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Arial Rounded MT Bold" panose="020F0704030504030204" pitchFamily="34" charset="0"/>
              </a:rPr>
              <a:t>2</a:t>
            </a:r>
            <a:endParaRPr lang="es-CO" b="1" dirty="0">
              <a:latin typeface="Arial Rounded MT Bold" panose="020F070403050403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87634DB-422C-4B93-A54A-65E28D82A6A9}"/>
              </a:ext>
            </a:extLst>
          </p:cNvPr>
          <p:cNvSpPr txBox="1"/>
          <p:nvPr/>
        </p:nvSpPr>
        <p:spPr>
          <a:xfrm>
            <a:off x="982132" y="2065008"/>
            <a:ext cx="19388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Home_LineasApoyo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01D5DB3-F807-497A-9C7E-8BB29ABCF0DC}"/>
              </a:ext>
            </a:extLst>
          </p:cNvPr>
          <p:cNvSpPr txBox="1"/>
          <p:nvPr/>
        </p:nvSpPr>
        <p:spPr>
          <a:xfrm>
            <a:off x="967048" y="3475724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Home_Noticias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45D4FAC-328E-45EC-B89A-313FFC982336}"/>
              </a:ext>
            </a:extLst>
          </p:cNvPr>
          <p:cNvSpPr txBox="1"/>
          <p:nvPr/>
        </p:nvSpPr>
        <p:spPr>
          <a:xfrm>
            <a:off x="8492360" y="636125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Home_Conócenos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4225843-9599-45B7-9EAF-2F763F60D9F8}"/>
              </a:ext>
            </a:extLst>
          </p:cNvPr>
          <p:cNvSpPr txBox="1"/>
          <p:nvPr/>
        </p:nvSpPr>
        <p:spPr>
          <a:xfrm>
            <a:off x="8852909" y="1939488"/>
            <a:ext cx="1500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8B6D8B"/>
                </a:solidFill>
                <a:latin typeface="Arial Rounded MT Bold" panose="020F0704030504030204" pitchFamily="34" charset="0"/>
              </a:rPr>
              <a:t>Home_HablaconNosotros</a:t>
            </a:r>
            <a:endParaRPr lang="es-ES" sz="12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8B6D8B"/>
                </a:solidFill>
                <a:latin typeface="Arial Rounded MT Bold" panose="020F0704030504030204" pitchFamily="34" charset="0"/>
              </a:rPr>
              <a:t>Fecha entrega: 09/Mar/2023</a:t>
            </a:r>
            <a:endParaRPr lang="es-CO" sz="1100" dirty="0">
              <a:solidFill>
                <a:srgbClr val="8B6D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F8F05F4-FD96-4FC8-98B8-B94194412E69}"/>
              </a:ext>
            </a:extLst>
          </p:cNvPr>
          <p:cNvSpPr txBox="1"/>
          <p:nvPr/>
        </p:nvSpPr>
        <p:spPr>
          <a:xfrm>
            <a:off x="8494428" y="3401686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E0AB7A"/>
                </a:solidFill>
                <a:latin typeface="Arial Rounded MT Bold" panose="020F0704030504030204" pitchFamily="34" charset="0"/>
              </a:rPr>
              <a:t>Login</a:t>
            </a:r>
            <a:endParaRPr lang="es-ES" sz="1200" dirty="0">
              <a:solidFill>
                <a:srgbClr val="E0AB7A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E0AB7A"/>
                </a:solidFill>
                <a:latin typeface="Arial Rounded MT Bold" panose="020F0704030504030204" pitchFamily="34" charset="0"/>
              </a:rPr>
              <a:t>Fecha entrega: 13/Mar/2023</a:t>
            </a:r>
            <a:endParaRPr lang="es-CO" sz="1100" dirty="0">
              <a:solidFill>
                <a:srgbClr val="E0AB7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788D807-86AD-46E7-8FDF-C4B85A8AF4C8}"/>
              </a:ext>
            </a:extLst>
          </p:cNvPr>
          <p:cNvSpPr txBox="1"/>
          <p:nvPr/>
        </p:nvSpPr>
        <p:spPr>
          <a:xfrm>
            <a:off x="8519817" y="4717624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rgbClr val="7F7F7F"/>
                </a:solidFill>
                <a:latin typeface="Arial Rounded MT Bold" panose="020F0704030504030204" pitchFamily="34" charset="0"/>
              </a:rPr>
              <a:t>ChatBot</a:t>
            </a:r>
            <a:endParaRPr lang="es-ES" sz="1200" dirty="0">
              <a:solidFill>
                <a:srgbClr val="7F7F7F"/>
              </a:solidFill>
              <a:latin typeface="Arial Rounded MT Bold" panose="020F0704030504030204" pitchFamily="34" charset="0"/>
            </a:endParaRPr>
          </a:p>
          <a:p>
            <a:pPr algn="r"/>
            <a:r>
              <a:rPr lang="es-ES" sz="1100" dirty="0">
                <a:solidFill>
                  <a:srgbClr val="7F7F7F"/>
                </a:solidFill>
                <a:latin typeface="Arial Rounded MT Bold" panose="020F0704030504030204" pitchFamily="34" charset="0"/>
              </a:rPr>
              <a:t>Fecha entrega: 23/Mar/2023</a:t>
            </a:r>
            <a:endParaRPr lang="es-CO" sz="1100" dirty="0">
              <a:solidFill>
                <a:srgbClr val="7F7F7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DDE2E12-8958-4361-97AF-90346A6907C4}"/>
              </a:ext>
            </a:extLst>
          </p:cNvPr>
          <p:cNvSpPr txBox="1"/>
          <p:nvPr/>
        </p:nvSpPr>
        <p:spPr>
          <a:xfrm>
            <a:off x="978379" y="4908569"/>
            <a:ext cx="18076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D3B2BA"/>
                </a:solidFill>
                <a:latin typeface="Arial Rounded MT Bold" panose="020F0704030504030204" pitchFamily="34" charset="0"/>
              </a:rPr>
              <a:t>Registro</a:t>
            </a:r>
          </a:p>
          <a:p>
            <a:r>
              <a:rPr lang="es-ES" sz="1100" dirty="0">
                <a:solidFill>
                  <a:srgbClr val="D3B2BA"/>
                </a:solidFill>
                <a:latin typeface="Arial Rounded MT Bold" panose="020F0704030504030204" pitchFamily="34" charset="0"/>
              </a:rPr>
              <a:t>Fecha entrega: 18/Mar/2023</a:t>
            </a:r>
            <a:endParaRPr lang="es-CO" sz="1100" dirty="0">
              <a:solidFill>
                <a:srgbClr val="D3B2BA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3D07C1E-7B2C-4179-AD20-64ACB958DF74}"/>
              </a:ext>
            </a:extLst>
          </p:cNvPr>
          <p:cNvSpPr/>
          <p:nvPr/>
        </p:nvSpPr>
        <p:spPr>
          <a:xfrm>
            <a:off x="8737601" y="6342189"/>
            <a:ext cx="3454400" cy="291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46CAE7DB-5AFD-4D83-B31D-6141A7300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747765"/>
              </p:ext>
            </p:extLst>
          </p:nvPr>
        </p:nvGraphicFramePr>
        <p:xfrm>
          <a:off x="403136" y="475449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860BE3D-9F82-46C4-B09C-C9828AA7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087710"/>
              </p:ext>
            </p:extLst>
          </p:nvPr>
        </p:nvGraphicFramePr>
        <p:xfrm>
          <a:off x="409461" y="1862569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4" name="Gráfico 53">
            <a:extLst>
              <a:ext uri="{FF2B5EF4-FFF2-40B4-BE49-F238E27FC236}">
                <a16:creationId xmlns:a16="http://schemas.microsoft.com/office/drawing/2014/main" id="{B3195B81-4800-4D85-B023-C0950E924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034257"/>
              </p:ext>
            </p:extLst>
          </p:nvPr>
        </p:nvGraphicFramePr>
        <p:xfrm>
          <a:off x="403136" y="3283207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3D19A876-216E-49D2-BB2C-4AE500B6A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399040"/>
              </p:ext>
            </p:extLst>
          </p:nvPr>
        </p:nvGraphicFramePr>
        <p:xfrm>
          <a:off x="10299060" y="292498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56" name="Gráfico 55">
            <a:extLst>
              <a:ext uri="{FF2B5EF4-FFF2-40B4-BE49-F238E27FC236}">
                <a16:creationId xmlns:a16="http://schemas.microsoft.com/office/drawing/2014/main" id="{923029AC-8D38-4C5D-BE56-97FAD0E2F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300451"/>
              </p:ext>
            </p:extLst>
          </p:nvPr>
        </p:nvGraphicFramePr>
        <p:xfrm>
          <a:off x="10262395" y="1704838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57" name="Gráfico 56">
            <a:extLst>
              <a:ext uri="{FF2B5EF4-FFF2-40B4-BE49-F238E27FC236}">
                <a16:creationId xmlns:a16="http://schemas.microsoft.com/office/drawing/2014/main" id="{5D5BDF3E-E029-49AE-ABCD-9FB0B01AF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026419"/>
              </p:ext>
            </p:extLst>
          </p:nvPr>
        </p:nvGraphicFramePr>
        <p:xfrm>
          <a:off x="403136" y="4684453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58" name="Gráfico 57">
            <a:extLst>
              <a:ext uri="{FF2B5EF4-FFF2-40B4-BE49-F238E27FC236}">
                <a16:creationId xmlns:a16="http://schemas.microsoft.com/office/drawing/2014/main" id="{DE67814D-239D-4D29-B57F-EC71A7819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272460"/>
              </p:ext>
            </p:extLst>
          </p:nvPr>
        </p:nvGraphicFramePr>
        <p:xfrm>
          <a:off x="10255721" y="3123515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59" name="Gráfico 58">
            <a:extLst>
              <a:ext uri="{FF2B5EF4-FFF2-40B4-BE49-F238E27FC236}">
                <a16:creationId xmlns:a16="http://schemas.microsoft.com/office/drawing/2014/main" id="{8846134B-0B7D-43CE-9D9B-D7026177DF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913114"/>
              </p:ext>
            </p:extLst>
          </p:nvPr>
        </p:nvGraphicFramePr>
        <p:xfrm>
          <a:off x="10265246" y="4554607"/>
          <a:ext cx="763678" cy="111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6274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é se Aprende en Administración de Empresas? | ISEC">
            <a:extLst>
              <a:ext uri="{FF2B5EF4-FFF2-40B4-BE49-F238E27FC236}">
                <a16:creationId xmlns:a16="http://schemas.microsoft.com/office/drawing/2014/main" id="{FA1DA10A-42FA-4894-8481-18653CBF4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b="14361"/>
          <a:stretch/>
        </p:blipFill>
        <p:spPr bwMode="auto">
          <a:xfrm>
            <a:off x="-1" y="0"/>
            <a:ext cx="12192000" cy="69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1" y="-62637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825597" y="3691254"/>
            <a:ext cx="3213003" cy="2128502"/>
          </a:xfrm>
          <a:prstGeom prst="rect">
            <a:avLst/>
          </a:prstGeom>
          <a:solidFill>
            <a:srgbClr val="C79DA6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Arquitectura y Modelo de Datos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65226" y="260940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54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2" name="Arquitectura">
            <a:hlinkClick r:id="" action="ppaction://media"/>
            <a:extLst>
              <a:ext uri="{FF2B5EF4-FFF2-40B4-BE49-F238E27FC236}">
                <a16:creationId xmlns:a16="http://schemas.microsoft.com/office/drawing/2014/main" id="{C72598B5-64FE-4720-902D-8348E1971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583" y="363533"/>
            <a:ext cx="10229850" cy="5754291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5EC37978-36F6-4782-9152-70726DA948CF}"/>
              </a:ext>
            </a:extLst>
          </p:cNvPr>
          <p:cNvSpPr txBox="1">
            <a:spLocks/>
          </p:cNvSpPr>
          <p:nvPr/>
        </p:nvSpPr>
        <p:spPr>
          <a:xfrm>
            <a:off x="4484028" y="535987"/>
            <a:ext cx="34037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rgbClr val="C79DA6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26612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3BA78A-C00B-4CB0-A16F-E3AED6476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82" y="515811"/>
            <a:ext cx="9665770" cy="5595451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B03C074D-C694-4855-8ADF-A87749FE9AF3}"/>
              </a:ext>
            </a:extLst>
          </p:cNvPr>
          <p:cNvSpPr/>
          <p:nvPr/>
        </p:nvSpPr>
        <p:spPr>
          <a:xfrm>
            <a:off x="1674709" y="409575"/>
            <a:ext cx="9027617" cy="5701687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77C2271-E5C7-49CB-82EC-33323CB2605D}"/>
              </a:ext>
            </a:extLst>
          </p:cNvPr>
          <p:cNvSpPr txBox="1">
            <a:spLocks/>
          </p:cNvSpPr>
          <p:nvPr/>
        </p:nvSpPr>
        <p:spPr>
          <a:xfrm>
            <a:off x="4394118" y="576612"/>
            <a:ext cx="34037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solidFill>
                  <a:srgbClr val="C79DA6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Modelo de Datos</a:t>
            </a:r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3299FDF9-BEA5-4059-8C59-CA03096C6860}"/>
              </a:ext>
            </a:extLst>
          </p:cNvPr>
          <p:cNvSpPr/>
          <p:nvPr/>
        </p:nvSpPr>
        <p:spPr>
          <a:xfrm rot="5400000">
            <a:off x="1345190" y="88113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4B8647B6-FF2F-4FB9-937E-B700A0E0F579}"/>
              </a:ext>
            </a:extLst>
          </p:cNvPr>
          <p:cNvSpPr/>
          <p:nvPr/>
        </p:nvSpPr>
        <p:spPr>
          <a:xfrm rot="5400000">
            <a:off x="1316452" y="228974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isósceles 24">
            <a:extLst>
              <a:ext uri="{FF2B5EF4-FFF2-40B4-BE49-F238E27FC236}">
                <a16:creationId xmlns:a16="http://schemas.microsoft.com/office/drawing/2014/main" id="{2C6E3395-7D3A-4247-BBFB-536280A92B98}"/>
              </a:ext>
            </a:extLst>
          </p:cNvPr>
          <p:cNvSpPr/>
          <p:nvPr/>
        </p:nvSpPr>
        <p:spPr>
          <a:xfrm rot="5400000">
            <a:off x="1515713" y="3447589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riángulo isósceles 26">
            <a:extLst>
              <a:ext uri="{FF2B5EF4-FFF2-40B4-BE49-F238E27FC236}">
                <a16:creationId xmlns:a16="http://schemas.microsoft.com/office/drawing/2014/main" id="{8F70816F-48B5-4E26-8823-FAA2B6CB3D84}"/>
              </a:ext>
            </a:extLst>
          </p:cNvPr>
          <p:cNvSpPr/>
          <p:nvPr/>
        </p:nvSpPr>
        <p:spPr>
          <a:xfrm rot="5400000">
            <a:off x="4630184" y="4532939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Triángulo isósceles 27">
            <a:extLst>
              <a:ext uri="{FF2B5EF4-FFF2-40B4-BE49-F238E27FC236}">
                <a16:creationId xmlns:a16="http://schemas.microsoft.com/office/drawing/2014/main" id="{9CD015AA-5F9B-4FCB-951B-32CEE383D9B4}"/>
              </a:ext>
            </a:extLst>
          </p:cNvPr>
          <p:cNvSpPr/>
          <p:nvPr/>
        </p:nvSpPr>
        <p:spPr>
          <a:xfrm rot="5400000">
            <a:off x="2597091" y="5475292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Triángulo isósceles 28">
            <a:extLst>
              <a:ext uri="{FF2B5EF4-FFF2-40B4-BE49-F238E27FC236}">
                <a16:creationId xmlns:a16="http://schemas.microsoft.com/office/drawing/2014/main" id="{120767A6-629B-4105-B2CB-A830577B4662}"/>
              </a:ext>
            </a:extLst>
          </p:cNvPr>
          <p:cNvSpPr/>
          <p:nvPr/>
        </p:nvSpPr>
        <p:spPr>
          <a:xfrm rot="16200000" flipH="1">
            <a:off x="7022487" y="2063380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569F24DE-F095-43FA-AD14-7708AC16455E}"/>
              </a:ext>
            </a:extLst>
          </p:cNvPr>
          <p:cNvSpPr/>
          <p:nvPr/>
        </p:nvSpPr>
        <p:spPr>
          <a:xfrm rot="16200000" flipH="1">
            <a:off x="10403879" y="3114274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590248E0-C536-4E66-A6BF-1DD453E75602}"/>
              </a:ext>
            </a:extLst>
          </p:cNvPr>
          <p:cNvSpPr/>
          <p:nvPr/>
        </p:nvSpPr>
        <p:spPr>
          <a:xfrm rot="16200000" flipH="1">
            <a:off x="9682802" y="5316296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6BF87B45-44CB-497F-AF18-36183CF6001D}"/>
              </a:ext>
            </a:extLst>
          </p:cNvPr>
          <p:cNvSpPr/>
          <p:nvPr/>
        </p:nvSpPr>
        <p:spPr>
          <a:xfrm rot="10800000" flipH="1">
            <a:off x="5451895" y="2880208"/>
            <a:ext cx="317992" cy="398523"/>
          </a:xfrm>
          <a:prstGeom prst="triangle">
            <a:avLst/>
          </a:prstGeom>
          <a:gradFill flip="none" rotWithShape="1">
            <a:gsLst>
              <a:gs pos="0">
                <a:srgbClr val="B47A86"/>
              </a:gs>
              <a:gs pos="7000">
                <a:srgbClr val="B47A86"/>
              </a:gs>
              <a:gs pos="70000">
                <a:srgbClr val="F9EDE3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946654-F7C5-4D5C-9B27-ED5AD07D38F7}"/>
              </a:ext>
            </a:extLst>
          </p:cNvPr>
          <p:cNvSpPr/>
          <p:nvPr/>
        </p:nvSpPr>
        <p:spPr>
          <a:xfrm>
            <a:off x="256044" y="2319507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Usuarios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943106-DFA0-4A49-A7C5-013D36339C9A}"/>
              </a:ext>
            </a:extLst>
          </p:cNvPr>
          <p:cNvSpPr/>
          <p:nvPr/>
        </p:nvSpPr>
        <p:spPr>
          <a:xfrm>
            <a:off x="389597" y="3472531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Informes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A40B56F-65FC-44BE-8312-FEC1249020D7}"/>
              </a:ext>
            </a:extLst>
          </p:cNvPr>
          <p:cNvSpPr/>
          <p:nvPr/>
        </p:nvSpPr>
        <p:spPr>
          <a:xfrm>
            <a:off x="7289534" y="2088154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Sesiones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B4FAAD4-91D0-44C2-A17A-0CB0DD2ED2DD}"/>
              </a:ext>
            </a:extLst>
          </p:cNvPr>
          <p:cNvSpPr/>
          <p:nvPr/>
        </p:nvSpPr>
        <p:spPr>
          <a:xfrm>
            <a:off x="10714512" y="3139217"/>
            <a:ext cx="123631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Historiales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F561B6D-E131-46DE-A492-7D2FF3329541}"/>
              </a:ext>
            </a:extLst>
          </p:cNvPr>
          <p:cNvSpPr/>
          <p:nvPr/>
        </p:nvSpPr>
        <p:spPr>
          <a:xfrm>
            <a:off x="10002036" y="5331851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Preguntas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5DDBE82-0F25-436D-89F9-E55148159B93}"/>
              </a:ext>
            </a:extLst>
          </p:cNvPr>
          <p:cNvSpPr/>
          <p:nvPr/>
        </p:nvSpPr>
        <p:spPr>
          <a:xfrm>
            <a:off x="3504069" y="4557882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Mensajes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43B0D8C-FBDB-4E16-82EF-A6D45FFD88F7}"/>
              </a:ext>
            </a:extLst>
          </p:cNvPr>
          <p:cNvSpPr/>
          <p:nvPr/>
        </p:nvSpPr>
        <p:spPr>
          <a:xfrm>
            <a:off x="1304924" y="5500234"/>
            <a:ext cx="1280520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Respuestas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A5F0F3B-61E1-4968-84B3-103035479155}"/>
              </a:ext>
            </a:extLst>
          </p:cNvPr>
          <p:cNvSpPr/>
          <p:nvPr/>
        </p:nvSpPr>
        <p:spPr>
          <a:xfrm>
            <a:off x="4069675" y="2716914"/>
            <a:ext cx="1700212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Conversaciones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C3BD5A0-42F2-48BC-BB89-F52852B61F3D}"/>
              </a:ext>
            </a:extLst>
          </p:cNvPr>
          <p:cNvSpPr/>
          <p:nvPr/>
        </p:nvSpPr>
        <p:spPr>
          <a:xfrm>
            <a:off x="256044" y="890757"/>
            <a:ext cx="1133475" cy="348637"/>
          </a:xfrm>
          <a:prstGeom prst="roundRect">
            <a:avLst/>
          </a:prstGeom>
          <a:solidFill>
            <a:srgbClr val="BC8A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Intentos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1CD5271-DEE0-405E-86AB-1D4B87DA3C98}"/>
              </a:ext>
            </a:extLst>
          </p:cNvPr>
          <p:cNvSpPr/>
          <p:nvPr/>
        </p:nvSpPr>
        <p:spPr>
          <a:xfrm>
            <a:off x="8423010" y="921403"/>
            <a:ext cx="666966" cy="650940"/>
          </a:xfrm>
          <a:prstGeom prst="roundRect">
            <a:avLst/>
          </a:prstGeom>
          <a:solidFill>
            <a:srgbClr val="8C6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Arial Rounded MT Bold" panose="020F0704030504030204" pitchFamily="34" charset="0"/>
              </a:rPr>
              <a:t>9</a:t>
            </a:r>
            <a:endParaRPr lang="es-CO" sz="2800" dirty="0">
              <a:latin typeface="Arial Rounded MT Bold" panose="020F070403050403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0CC8A19-241E-4646-B1F5-81C2A08D9C03}"/>
              </a:ext>
            </a:extLst>
          </p:cNvPr>
          <p:cNvSpPr txBox="1"/>
          <p:nvPr/>
        </p:nvSpPr>
        <p:spPr>
          <a:xfrm>
            <a:off x="9041494" y="977784"/>
            <a:ext cx="1770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8F818F"/>
                </a:solidFill>
                <a:latin typeface="Arial Rounded MT Bold" panose="020F0704030504030204" pitchFamily="34" charset="0"/>
              </a:rPr>
              <a:t>Tablas</a:t>
            </a:r>
            <a:endParaRPr lang="es-CO" sz="2800" dirty="0">
              <a:solidFill>
                <a:srgbClr val="8F818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5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7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4" grpId="0" animBg="1"/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stas de tareas pendientes para aumentar la productividad">
            <a:extLst>
              <a:ext uri="{FF2B5EF4-FFF2-40B4-BE49-F238E27FC236}">
                <a16:creationId xmlns:a16="http://schemas.microsoft.com/office/drawing/2014/main" id="{C4829138-8D6D-98C4-A9F7-02CA22692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" b="15330"/>
          <a:stretch/>
        </p:blipFill>
        <p:spPr bwMode="auto">
          <a:xfrm>
            <a:off x="-11362" y="260940"/>
            <a:ext cx="12203362" cy="651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32786" y="62637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825597" y="3691254"/>
            <a:ext cx="3213003" cy="2128502"/>
          </a:xfrm>
          <a:prstGeom prst="rect">
            <a:avLst/>
          </a:prstGeom>
          <a:solidFill>
            <a:srgbClr val="1F6077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5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Avances y Pendientes</a:t>
            </a:r>
            <a:endParaRPr lang="es-CO" sz="39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3771FA4-38D8-419D-BE6E-CDC0C77C2398}"/>
              </a:ext>
            </a:extLst>
          </p:cNvPr>
          <p:cNvGrpSpPr/>
          <p:nvPr/>
        </p:nvGrpSpPr>
        <p:grpSpPr>
          <a:xfrm>
            <a:off x="7555576" y="267247"/>
            <a:ext cx="2989227" cy="682958"/>
            <a:chOff x="9202773" y="5677704"/>
            <a:chExt cx="2989227" cy="68295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9FC3D9C-6F8A-448E-81D1-45D2704F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8804BBC-6395-4975-972A-ADE91F2C7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BAE678F-0415-4D67-876E-D6937FA2BB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45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48EFB6B6-63C4-1940-CE0A-A7231823C686}"/>
              </a:ext>
            </a:extLst>
          </p:cNvPr>
          <p:cNvSpPr txBox="1"/>
          <p:nvPr/>
        </p:nvSpPr>
        <p:spPr>
          <a:xfrm>
            <a:off x="1293203" y="2556317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09/Marzo/2023</a:t>
            </a:r>
          </a:p>
        </p:txBody>
      </p:sp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2050" name="Picture 2" descr="Sexo vs género: ¿Por qué es importante conocer las diferencias? | Comisión  Nacional para Prevenir y Erradicar la Violencia Contra las Mujeres |  Gobierno | gob.mx">
            <a:extLst>
              <a:ext uri="{FF2B5EF4-FFF2-40B4-BE49-F238E27FC236}">
                <a16:creationId xmlns:a16="http://schemas.microsoft.com/office/drawing/2014/main" id="{A997FF9C-5A15-4709-8501-B1FFD0C2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41" y="1054537"/>
            <a:ext cx="8141753" cy="42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803C7CCE-3157-4C66-AF2D-C2B7BCB75F22}"/>
              </a:ext>
            </a:extLst>
          </p:cNvPr>
          <p:cNvSpPr/>
          <p:nvPr/>
        </p:nvSpPr>
        <p:spPr>
          <a:xfrm>
            <a:off x="903232" y="1081262"/>
            <a:ext cx="9963770" cy="42960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EE7E5F-4378-4BF9-BEDA-357309593457}"/>
              </a:ext>
            </a:extLst>
          </p:cNvPr>
          <p:cNvSpPr txBox="1"/>
          <p:nvPr/>
        </p:nvSpPr>
        <p:spPr>
          <a:xfrm>
            <a:off x="7375025" y="1155078"/>
            <a:ext cx="1343931" cy="3164860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4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28/Mayo/2023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89C780AE-E240-498C-B182-D47B4709B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228122"/>
              </p:ext>
            </p:extLst>
          </p:nvPr>
        </p:nvGraphicFramePr>
        <p:xfrm>
          <a:off x="6602714" y="276777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23C5BA18-5F11-4E93-8C7A-D64F64CF1579}"/>
              </a:ext>
            </a:extLst>
          </p:cNvPr>
          <p:cNvSpPr txBox="1"/>
          <p:nvPr/>
        </p:nvSpPr>
        <p:spPr>
          <a:xfrm>
            <a:off x="3344000" y="1428898"/>
            <a:ext cx="1343931" cy="258127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6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03/Abril/2023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32B1C089-FC96-48D0-849A-979603F93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528879"/>
              </p:ext>
            </p:extLst>
          </p:nvPr>
        </p:nvGraphicFramePr>
        <p:xfrm>
          <a:off x="2557006" y="2766186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CuadroTexto 46">
            <a:extLst>
              <a:ext uri="{FF2B5EF4-FFF2-40B4-BE49-F238E27FC236}">
                <a16:creationId xmlns:a16="http://schemas.microsoft.com/office/drawing/2014/main" id="{5E80E4CF-E7BA-48C2-8A7A-12330A2EE809}"/>
              </a:ext>
            </a:extLst>
          </p:cNvPr>
          <p:cNvSpPr txBox="1"/>
          <p:nvPr/>
        </p:nvSpPr>
        <p:spPr>
          <a:xfrm>
            <a:off x="5354381" y="2535039"/>
            <a:ext cx="1343931" cy="2613541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10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08/Mayo/2023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7B6F011-DE43-4A3F-AFF6-EAFE86CE2276}"/>
              </a:ext>
            </a:extLst>
          </p:cNvPr>
          <p:cNvSpPr txBox="1"/>
          <p:nvPr/>
        </p:nvSpPr>
        <p:spPr>
          <a:xfrm>
            <a:off x="1292757" y="2556317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09/Marzo/2023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797328D1-EF1F-42AB-9160-6BCA310B5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092734"/>
              </p:ext>
            </p:extLst>
          </p:nvPr>
        </p:nvGraphicFramePr>
        <p:xfrm>
          <a:off x="814192" y="1136896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327D04B3-C25E-4AE4-85E5-0B1FFB0FB385}"/>
              </a:ext>
            </a:extLst>
          </p:cNvPr>
          <p:cNvSpPr/>
          <p:nvPr/>
        </p:nvSpPr>
        <p:spPr>
          <a:xfrm>
            <a:off x="1227567" y="1428898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B8B7EB-6FFB-44D6-A336-871E5C9D0146}"/>
              </a:ext>
            </a:extLst>
          </p:cNvPr>
          <p:cNvSpPr/>
          <p:nvPr/>
        </p:nvSpPr>
        <p:spPr>
          <a:xfrm>
            <a:off x="3272387" y="3383237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17E30805-BDB9-4E8F-BA5D-C6ECBA66D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160175"/>
              </p:ext>
            </p:extLst>
          </p:nvPr>
        </p:nvGraphicFramePr>
        <p:xfrm>
          <a:off x="4582961" y="80384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5" name="Elipse 14">
            <a:extLst>
              <a:ext uri="{FF2B5EF4-FFF2-40B4-BE49-F238E27FC236}">
                <a16:creationId xmlns:a16="http://schemas.microsoft.com/office/drawing/2014/main" id="{8B6C545D-8C24-4C27-9FB9-773878AD191E}"/>
              </a:ext>
            </a:extLst>
          </p:cNvPr>
          <p:cNvSpPr/>
          <p:nvPr/>
        </p:nvSpPr>
        <p:spPr>
          <a:xfrm>
            <a:off x="5295196" y="1428898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78445C-97D8-445F-ADC0-EF217EFFFDD3}"/>
              </a:ext>
            </a:extLst>
          </p:cNvPr>
          <p:cNvSpPr/>
          <p:nvPr/>
        </p:nvSpPr>
        <p:spPr>
          <a:xfrm>
            <a:off x="7318007" y="3388267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DEA139A-F014-47CD-90D5-71500A43154D}"/>
              </a:ext>
            </a:extLst>
          </p:cNvPr>
          <p:cNvCxnSpPr>
            <a:stCxn id="11" idx="5"/>
            <a:endCxn id="14" idx="1"/>
          </p:cNvCxnSpPr>
          <p:nvPr/>
        </p:nvCxnSpPr>
        <p:spPr>
          <a:xfrm>
            <a:off x="2456684" y="2658015"/>
            <a:ext cx="1026586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4CE18AA-03BC-4F36-AB41-5E5487976C8F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4501504" y="2658015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20C42A-7200-4D92-8DA4-64DF1F3121E9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6524313" y="2658015"/>
            <a:ext cx="1004577" cy="94113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2F2F42-9E36-48D6-8272-8F431CAA7850}"/>
              </a:ext>
            </a:extLst>
          </p:cNvPr>
          <p:cNvSpPr txBox="1"/>
          <p:nvPr/>
        </p:nvSpPr>
        <p:spPr>
          <a:xfrm>
            <a:off x="3664833" y="3370276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2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93A931D-8732-4411-A0CC-F030CB70D049}"/>
              </a:ext>
            </a:extLst>
          </p:cNvPr>
          <p:cNvSpPr txBox="1">
            <a:spLocks/>
          </p:cNvSpPr>
          <p:nvPr/>
        </p:nvSpPr>
        <p:spPr>
          <a:xfrm>
            <a:off x="3319833" y="3863549"/>
            <a:ext cx="1351002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Diseño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761F08B-7F27-4886-8491-5F042B2FDBF0}"/>
              </a:ext>
            </a:extLst>
          </p:cNvPr>
          <p:cNvSpPr txBox="1"/>
          <p:nvPr/>
        </p:nvSpPr>
        <p:spPr>
          <a:xfrm>
            <a:off x="1609507" y="1420607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1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D0BF93A-3529-4941-B736-F4BD5AD8DE04}"/>
              </a:ext>
            </a:extLst>
          </p:cNvPr>
          <p:cNvSpPr txBox="1">
            <a:spLocks/>
          </p:cNvSpPr>
          <p:nvPr/>
        </p:nvSpPr>
        <p:spPr>
          <a:xfrm>
            <a:off x="1227567" y="1918091"/>
            <a:ext cx="1440000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Ideación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4789708-1D27-4246-9931-EFEFB1461A19}"/>
              </a:ext>
            </a:extLst>
          </p:cNvPr>
          <p:cNvSpPr txBox="1"/>
          <p:nvPr/>
        </p:nvSpPr>
        <p:spPr>
          <a:xfrm>
            <a:off x="5677135" y="1420607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3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8077A93-0612-43E8-AA59-454CF42B8C4F}"/>
              </a:ext>
            </a:extLst>
          </p:cNvPr>
          <p:cNvSpPr txBox="1">
            <a:spLocks/>
          </p:cNvSpPr>
          <p:nvPr/>
        </p:nvSpPr>
        <p:spPr>
          <a:xfrm>
            <a:off x="5317445" y="1918091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Desarrollo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B184F4A-F0DD-4740-B4A1-B9E2D0D5BD1E}"/>
              </a:ext>
            </a:extLst>
          </p:cNvPr>
          <p:cNvSpPr txBox="1"/>
          <p:nvPr/>
        </p:nvSpPr>
        <p:spPr>
          <a:xfrm>
            <a:off x="7693913" y="3370276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4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143D3AD4-A7E5-4BB5-8BD1-2262DDC20F60}"/>
              </a:ext>
            </a:extLst>
          </p:cNvPr>
          <p:cNvSpPr txBox="1">
            <a:spLocks/>
          </p:cNvSpPr>
          <p:nvPr/>
        </p:nvSpPr>
        <p:spPr>
          <a:xfrm>
            <a:off x="7342740" y="3710504"/>
            <a:ext cx="1439999" cy="78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Certificación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7967E72-7793-4F0D-AE2E-514D0DD04A0C}"/>
              </a:ext>
            </a:extLst>
          </p:cNvPr>
          <p:cNvSpPr txBox="1"/>
          <p:nvPr/>
        </p:nvSpPr>
        <p:spPr>
          <a:xfrm>
            <a:off x="9448299" y="2626472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03/Junio/2023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6E795568-20A7-47D5-B1F6-E80E43A92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907764"/>
              </p:ext>
            </p:extLst>
          </p:nvPr>
        </p:nvGraphicFramePr>
        <p:xfrm>
          <a:off x="8668549" y="908504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AFF78723-88E1-4659-91C6-4B07C8DD5583}"/>
              </a:ext>
            </a:extLst>
          </p:cNvPr>
          <p:cNvSpPr/>
          <p:nvPr/>
        </p:nvSpPr>
        <p:spPr>
          <a:xfrm>
            <a:off x="9390111" y="1527823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269A861-E330-4C1A-A13D-9030691B630F}"/>
              </a:ext>
            </a:extLst>
          </p:cNvPr>
          <p:cNvSpPr txBox="1"/>
          <p:nvPr/>
        </p:nvSpPr>
        <p:spPr>
          <a:xfrm>
            <a:off x="9772050" y="1519532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5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F31098EE-2D88-4DA6-A867-71A0AB276515}"/>
              </a:ext>
            </a:extLst>
          </p:cNvPr>
          <p:cNvSpPr txBox="1">
            <a:spLocks/>
          </p:cNvSpPr>
          <p:nvPr/>
        </p:nvSpPr>
        <p:spPr>
          <a:xfrm>
            <a:off x="9412360" y="2017016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Producción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6BE1D09-1125-4D4E-90F9-50127019E264}"/>
              </a:ext>
            </a:extLst>
          </p:cNvPr>
          <p:cNvCxnSpPr>
            <a:cxnSpLocks/>
          </p:cNvCxnSpPr>
          <p:nvPr/>
        </p:nvCxnSpPr>
        <p:spPr>
          <a:xfrm flipH="1">
            <a:off x="8550660" y="2694720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44F5EC1-293E-4810-977F-4940B931D6FF}"/>
              </a:ext>
            </a:extLst>
          </p:cNvPr>
          <p:cNvSpPr txBox="1"/>
          <p:nvPr/>
        </p:nvSpPr>
        <p:spPr>
          <a:xfrm>
            <a:off x="1631991" y="813509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9F2C897-6E84-40DC-B3A9-F57E123FADBB}"/>
              </a:ext>
            </a:extLst>
          </p:cNvPr>
          <p:cNvSpPr txBox="1"/>
          <p:nvPr/>
        </p:nvSpPr>
        <p:spPr>
          <a:xfrm>
            <a:off x="3703009" y="5080598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6A34DC5-19A5-45A6-9725-83D1F28CAA98}"/>
              </a:ext>
            </a:extLst>
          </p:cNvPr>
          <p:cNvSpPr txBox="1"/>
          <p:nvPr/>
        </p:nvSpPr>
        <p:spPr>
          <a:xfrm>
            <a:off x="5775871" y="766209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6565"/>
                </a:solidFill>
                <a:latin typeface="Arial Rounded MT Bold" panose="020F0704030504030204" pitchFamily="34" charset="0"/>
              </a:rPr>
              <a:t>30%</a:t>
            </a:r>
            <a:endParaRPr lang="es-CO" dirty="0">
              <a:solidFill>
                <a:srgbClr val="FF656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74FAF85-3E69-4F06-B5B1-FCB828F7F2B4}"/>
              </a:ext>
            </a:extLst>
          </p:cNvPr>
          <p:cNvSpPr txBox="1"/>
          <p:nvPr/>
        </p:nvSpPr>
        <p:spPr>
          <a:xfrm>
            <a:off x="7830883" y="5012464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6565"/>
                </a:solidFill>
                <a:latin typeface="Arial Rounded MT Bold" panose="020F0704030504030204" pitchFamily="34" charset="0"/>
              </a:rPr>
              <a:t>70%</a:t>
            </a:r>
            <a:endParaRPr lang="es-CO" dirty="0">
              <a:solidFill>
                <a:srgbClr val="FF6565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F81D6CA-554A-4980-ADA9-91765CAB782E}"/>
              </a:ext>
            </a:extLst>
          </p:cNvPr>
          <p:cNvSpPr txBox="1"/>
          <p:nvPr/>
        </p:nvSpPr>
        <p:spPr>
          <a:xfrm>
            <a:off x="9831235" y="832751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6565"/>
                </a:solidFill>
                <a:latin typeface="Arial Rounded MT Bold" panose="020F0704030504030204" pitchFamily="34" charset="0"/>
              </a:rPr>
              <a:t>90%</a:t>
            </a:r>
            <a:endParaRPr lang="es-CO" dirty="0">
              <a:solidFill>
                <a:srgbClr val="FF6565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9C140617-0EFA-FF86-D0AF-8F0DD8917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10502"/>
              </p:ext>
            </p:extLst>
          </p:nvPr>
        </p:nvGraphicFramePr>
        <p:xfrm>
          <a:off x="2557452" y="2766186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45E3DD59-3D29-CA1F-FAF1-F0181667AC91}"/>
              </a:ext>
            </a:extLst>
          </p:cNvPr>
          <p:cNvSpPr txBox="1"/>
          <p:nvPr/>
        </p:nvSpPr>
        <p:spPr>
          <a:xfrm>
            <a:off x="1632437" y="813509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ABA69BAF-8470-E112-1AA2-DF0FD9502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833109"/>
              </p:ext>
            </p:extLst>
          </p:nvPr>
        </p:nvGraphicFramePr>
        <p:xfrm>
          <a:off x="814638" y="1136896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3" name="Título 1">
            <a:extLst>
              <a:ext uri="{FF2B5EF4-FFF2-40B4-BE49-F238E27FC236}">
                <a16:creationId xmlns:a16="http://schemas.microsoft.com/office/drawing/2014/main" id="{29A091CA-7787-9366-5B12-4238B6B2F2A4}"/>
              </a:ext>
            </a:extLst>
          </p:cNvPr>
          <p:cNvSpPr txBox="1">
            <a:spLocks/>
          </p:cNvSpPr>
          <p:nvPr/>
        </p:nvSpPr>
        <p:spPr>
          <a:xfrm>
            <a:off x="1228013" y="1918091"/>
            <a:ext cx="1440000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Ideación</a:t>
            </a:r>
          </a:p>
        </p:txBody>
      </p:sp>
    </p:spTree>
    <p:extLst>
      <p:ext uri="{BB962C8B-B14F-4D97-AF65-F5344CB8AC3E}">
        <p14:creationId xmlns:p14="http://schemas.microsoft.com/office/powerpoint/2010/main" val="5933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86BB296-6EE6-BFFD-35D0-12E3525B8E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F9D2755-0FE9-4CF1-8003-3AF92018E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-2" y="81109"/>
            <a:ext cx="12192000" cy="6858000"/>
          </a:xfrm>
          <a:prstGeom prst="rect">
            <a:avLst/>
          </a:prstGeom>
          <a:solidFill>
            <a:srgbClr val="DED4D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B63CF4-BE5B-45B8-8745-571A1517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58" y="1106005"/>
            <a:ext cx="4007279" cy="34839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3682420" y="4449247"/>
            <a:ext cx="4827154" cy="1503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Presentado por</a:t>
            </a:r>
          </a:p>
          <a:p>
            <a:pPr algn="ctr"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Manuela Rodríguez Escobar</a:t>
            </a:r>
            <a:endParaRPr lang="es-CO" sz="2000" dirty="0">
              <a:solidFill>
                <a:srgbClr val="0B425A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8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9" name="Picture 2" descr="Brechas de género: cada vez más amplias por la pandemia | Revista Pesquisa  Javeriana">
            <a:extLst>
              <a:ext uri="{FF2B5EF4-FFF2-40B4-BE49-F238E27FC236}">
                <a16:creationId xmlns:a16="http://schemas.microsoft.com/office/drawing/2014/main" id="{D7AF0756-32AF-401E-A316-A08D03272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696" r="35798"/>
          <a:stretch/>
        </p:blipFill>
        <p:spPr bwMode="auto">
          <a:xfrm>
            <a:off x="9340000" y="4876439"/>
            <a:ext cx="2843533" cy="125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71" y="821780"/>
            <a:ext cx="2219037" cy="791659"/>
          </a:xfrm>
        </p:spPr>
        <p:txBody>
          <a:bodyPr>
            <a:normAutofit/>
          </a:bodyPr>
          <a:lstStyle/>
          <a:p>
            <a:pPr algn="ctr"/>
            <a:r>
              <a:rPr lang="es-ES" sz="3200" dirty="0">
                <a:solidFill>
                  <a:srgbClr val="0B425A"/>
                </a:solidFill>
                <a:latin typeface="Arial Rounded MT Bold" panose="020F0704030504030204" pitchFamily="34" charset="0"/>
              </a:rPr>
              <a:t>Contenido</a:t>
            </a:r>
            <a:endParaRPr lang="es-CO" sz="3200" dirty="0">
              <a:solidFill>
                <a:srgbClr val="0B425A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Brechas de género: cada vez más amplias por la pandemia | Revista Pesquisa  Javeriana">
            <a:extLst>
              <a:ext uri="{FF2B5EF4-FFF2-40B4-BE49-F238E27FC236}">
                <a16:creationId xmlns:a16="http://schemas.microsoft.com/office/drawing/2014/main" id="{A209376E-0DC6-46CF-98E2-B04EDBBBC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696" r="-284"/>
          <a:stretch/>
        </p:blipFill>
        <p:spPr bwMode="auto">
          <a:xfrm>
            <a:off x="4915303" y="4873785"/>
            <a:ext cx="4441631" cy="12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7D00B5A-33AE-4485-95AE-175C23DA72F5}"/>
              </a:ext>
            </a:extLst>
          </p:cNvPr>
          <p:cNvSpPr/>
          <p:nvPr/>
        </p:nvSpPr>
        <p:spPr>
          <a:xfrm>
            <a:off x="-1522" y="4850526"/>
            <a:ext cx="12193522" cy="1300687"/>
          </a:xfrm>
          <a:prstGeom prst="rect">
            <a:avLst/>
          </a:prstGeom>
          <a:solidFill>
            <a:srgbClr val="CBE0E7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433666-D9A7-43DB-AAD7-E8145816643C}"/>
              </a:ext>
            </a:extLst>
          </p:cNvPr>
          <p:cNvSpPr txBox="1">
            <a:spLocks/>
          </p:cNvSpPr>
          <p:nvPr/>
        </p:nvSpPr>
        <p:spPr>
          <a:xfrm>
            <a:off x="5010728" y="1601310"/>
            <a:ext cx="4827154" cy="3120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Introducción, Propósito, Alcance y Roles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Marco ágil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Mockups y Diagrama Conceptual</a:t>
            </a:r>
          </a:p>
          <a:p>
            <a:pPr>
              <a:lnSpc>
                <a:spcPct val="20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Arquitectura y Modelo de datos</a:t>
            </a:r>
          </a:p>
          <a:p>
            <a:pPr>
              <a:lnSpc>
                <a:spcPct val="200000"/>
              </a:lnSpc>
            </a:pPr>
            <a:r>
              <a:rPr lang="es-CO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Avances y Pendientes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6DC0CDD-F3D8-422A-A13C-EEF00A1A3E82}"/>
              </a:ext>
            </a:extLst>
          </p:cNvPr>
          <p:cNvSpPr txBox="1">
            <a:spLocks/>
          </p:cNvSpPr>
          <p:nvPr/>
        </p:nvSpPr>
        <p:spPr>
          <a:xfrm>
            <a:off x="1176481" y="1478177"/>
            <a:ext cx="598841" cy="3366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4</a:t>
            </a:r>
          </a:p>
          <a:p>
            <a:pPr>
              <a:lnSpc>
                <a:spcPct val="200000"/>
              </a:lnSpc>
            </a:pPr>
            <a:r>
              <a:rPr lang="es-ES" sz="2000" dirty="0">
                <a:solidFill>
                  <a:srgbClr val="0B425A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5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406338D-B520-44B6-8674-CDA034C314F5}"/>
              </a:ext>
            </a:extLst>
          </p:cNvPr>
          <p:cNvCxnSpPr/>
          <p:nvPr/>
        </p:nvCxnSpPr>
        <p:spPr>
          <a:xfrm>
            <a:off x="1628671" y="2050453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47A84A0-0CE4-4A4D-8B77-51A270FD53F1}"/>
              </a:ext>
            </a:extLst>
          </p:cNvPr>
          <p:cNvCxnSpPr/>
          <p:nvPr/>
        </p:nvCxnSpPr>
        <p:spPr>
          <a:xfrm>
            <a:off x="1628671" y="2673907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F2130EA-DCF3-45F6-9A86-D5BE417564D2}"/>
              </a:ext>
            </a:extLst>
          </p:cNvPr>
          <p:cNvCxnSpPr/>
          <p:nvPr/>
        </p:nvCxnSpPr>
        <p:spPr>
          <a:xfrm>
            <a:off x="1640978" y="3283508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A882F4D-E002-4130-A114-81EE479BC5B5}"/>
              </a:ext>
            </a:extLst>
          </p:cNvPr>
          <p:cNvCxnSpPr/>
          <p:nvPr/>
        </p:nvCxnSpPr>
        <p:spPr>
          <a:xfrm>
            <a:off x="1628671" y="3893108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019B70E-3A9F-49B2-9453-AF449138C70E}"/>
              </a:ext>
            </a:extLst>
          </p:cNvPr>
          <p:cNvGrpSpPr/>
          <p:nvPr/>
        </p:nvGrpSpPr>
        <p:grpSpPr>
          <a:xfrm>
            <a:off x="9013776" y="5218659"/>
            <a:ext cx="2989227" cy="682958"/>
            <a:chOff x="9202773" y="5677704"/>
            <a:chExt cx="2989227" cy="68295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21BE784-9355-457C-81B3-0413381E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D67C5BA0-1833-426A-A48A-F7353289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93C21A2-A95C-48D0-BB9E-9A6593EDF747}"/>
              </a:ext>
            </a:extLst>
          </p:cNvPr>
          <p:cNvSpPr/>
          <p:nvPr/>
        </p:nvSpPr>
        <p:spPr>
          <a:xfrm>
            <a:off x="10828867" y="5776415"/>
            <a:ext cx="228600" cy="59683"/>
          </a:xfrm>
          <a:prstGeom prst="rect">
            <a:avLst/>
          </a:prstGeom>
          <a:solidFill>
            <a:srgbClr val="CFE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81750C6-CA57-2323-71EE-56456219089B}"/>
              </a:ext>
            </a:extLst>
          </p:cNvPr>
          <p:cNvCxnSpPr/>
          <p:nvPr/>
        </p:nvCxnSpPr>
        <p:spPr>
          <a:xfrm>
            <a:off x="1628671" y="4489261"/>
            <a:ext cx="2954481" cy="0"/>
          </a:xfrm>
          <a:prstGeom prst="line">
            <a:avLst/>
          </a:prstGeom>
          <a:ln w="12700">
            <a:solidFill>
              <a:srgbClr val="0B425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45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9549" y="5782516"/>
                  <a:ext cx="299520" cy="84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 descr="La Educación y su labor vital en la igualdad de género - Magisnet">
            <a:extLst>
              <a:ext uri="{FF2B5EF4-FFF2-40B4-BE49-F238E27FC236}">
                <a16:creationId xmlns:a16="http://schemas.microsoft.com/office/drawing/2014/main" id="{F9505AB7-E3D8-4569-A437-9B272E0D5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"/>
          <a:stretch/>
        </p:blipFill>
        <p:spPr bwMode="auto">
          <a:xfrm>
            <a:off x="1901717" y="1015671"/>
            <a:ext cx="8388565" cy="429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902CBFD-0F75-4C3D-A6E2-9BAB879A43B8}"/>
              </a:ext>
            </a:extLst>
          </p:cNvPr>
          <p:cNvSpPr/>
          <p:nvPr/>
        </p:nvSpPr>
        <p:spPr>
          <a:xfrm>
            <a:off x="1901717" y="1015671"/>
            <a:ext cx="8388565" cy="4296098"/>
          </a:xfrm>
          <a:prstGeom prst="rect">
            <a:avLst/>
          </a:prstGeom>
          <a:solidFill>
            <a:srgbClr val="E9E3E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1322915" y="546864"/>
            <a:ext cx="3738612" cy="3221572"/>
          </a:xfrm>
          <a:prstGeom prst="rect">
            <a:avLst/>
          </a:prstGeom>
          <a:solidFill>
            <a:srgbClr val="8B6D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804" y="2157650"/>
            <a:ext cx="2732832" cy="1341347"/>
          </a:xfrm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Introducción Propósito y Alcance</a:t>
            </a:r>
            <a:endParaRPr lang="es-CO" sz="32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2624562" y="787796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  <a:endParaRPr lang="es-CO" sz="115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CF8B9D8-0AE4-4045-8658-BE841F04D6CD}"/>
              </a:ext>
            </a:extLst>
          </p:cNvPr>
          <p:cNvSpPr txBox="1">
            <a:spLocks/>
          </p:cNvSpPr>
          <p:nvPr/>
        </p:nvSpPr>
        <p:spPr>
          <a:xfrm>
            <a:off x="5283201" y="2877387"/>
            <a:ext cx="4630304" cy="173874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000" dirty="0">
                <a:solidFill>
                  <a:srgbClr val="0B425A"/>
                </a:solidFill>
                <a:latin typeface="Bahnschrift Light SemiCondensed" panose="020B0502040204020203" pitchFamily="34" charset="0"/>
                <a:cs typeface="Calibri" panose="020F0502020204030204" pitchFamily="34" charset="0"/>
              </a:rPr>
              <a:t>Este desarrollo se realiza con la finalidad de conocer si se presenta explotación, abuso u hostigamiento sexual en la Facultad de Ingeniería del Politécnico Colombiano Jaime Isaza Cadavid.</a:t>
            </a:r>
            <a:endParaRPr lang="es-CO" sz="2000" dirty="0">
              <a:solidFill>
                <a:srgbClr val="0B425A"/>
              </a:solidFill>
              <a:latin typeface="Bahnschrift Light SemiCondensed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6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9488889" y="2031660"/>
            <a:ext cx="2407961" cy="2224911"/>
          </a:xfrm>
          <a:prstGeom prst="rect">
            <a:avLst/>
          </a:prstGeom>
          <a:solidFill>
            <a:srgbClr val="8B6D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453" y="3001170"/>
            <a:ext cx="2732832" cy="1341347"/>
          </a:xfrm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Roles</a:t>
            </a:r>
            <a:endParaRPr lang="es-CO" sz="32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10174233" y="2059146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E4DCE4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1</a:t>
            </a:r>
            <a:endParaRPr lang="es-CO" sz="11500" dirty="0">
              <a:solidFill>
                <a:srgbClr val="E4DCE4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4E2BFC95-E6FB-49BD-854D-213B2177B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878994"/>
              </p:ext>
            </p:extLst>
          </p:nvPr>
        </p:nvGraphicFramePr>
        <p:xfrm>
          <a:off x="757558" y="598531"/>
          <a:ext cx="8437845" cy="541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Gráfico 13" descr="Perfil de mujer">
            <a:extLst>
              <a:ext uri="{FF2B5EF4-FFF2-40B4-BE49-F238E27FC236}">
                <a16:creationId xmlns:a16="http://schemas.microsoft.com/office/drawing/2014/main" id="{C2530E03-EE59-4152-8877-CC84AB5901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62625" y="435991"/>
            <a:ext cx="807889" cy="807889"/>
          </a:xfrm>
          <a:prstGeom prst="rect">
            <a:avLst/>
          </a:prstGeom>
        </p:spPr>
      </p:pic>
      <p:pic>
        <p:nvPicPr>
          <p:cNvPr id="16" name="Gráfico 15" descr="Colegiala">
            <a:extLst>
              <a:ext uri="{FF2B5EF4-FFF2-40B4-BE49-F238E27FC236}">
                <a16:creationId xmlns:a16="http://schemas.microsoft.com/office/drawing/2014/main" id="{27C32E06-27A0-4B2E-B0F6-FC34156591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5432" y="3975431"/>
            <a:ext cx="914400" cy="914400"/>
          </a:xfrm>
          <a:prstGeom prst="rect">
            <a:avLst/>
          </a:prstGeom>
        </p:spPr>
      </p:pic>
      <p:pic>
        <p:nvPicPr>
          <p:cNvPr id="18" name="Gráfico 17" descr="Perfil de mujer">
            <a:extLst>
              <a:ext uri="{FF2B5EF4-FFF2-40B4-BE49-F238E27FC236}">
                <a16:creationId xmlns:a16="http://schemas.microsoft.com/office/drawing/2014/main" id="{A7D0A9C5-6B93-4051-8D1C-B25C90C77E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7860" y="1820082"/>
            <a:ext cx="807889" cy="807889"/>
          </a:xfrm>
          <a:prstGeom prst="rect">
            <a:avLst/>
          </a:prstGeom>
        </p:spPr>
      </p:pic>
      <p:pic>
        <p:nvPicPr>
          <p:cNvPr id="19" name="Gráfico 18" descr="Perfil de mujer">
            <a:extLst>
              <a:ext uri="{FF2B5EF4-FFF2-40B4-BE49-F238E27FC236}">
                <a16:creationId xmlns:a16="http://schemas.microsoft.com/office/drawing/2014/main" id="{59FE5E32-05F7-4E78-8C32-7CA910F45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86884" y="5336350"/>
            <a:ext cx="807889" cy="807889"/>
          </a:xfrm>
          <a:prstGeom prst="rect">
            <a:avLst/>
          </a:prstGeom>
        </p:spPr>
      </p:pic>
      <p:pic>
        <p:nvPicPr>
          <p:cNvPr id="20" name="Gráfico 19" descr="Perfil de mujer">
            <a:extLst>
              <a:ext uri="{FF2B5EF4-FFF2-40B4-BE49-F238E27FC236}">
                <a16:creationId xmlns:a16="http://schemas.microsoft.com/office/drawing/2014/main" id="{65703084-ACEB-4A1E-96C9-D85F6AAFA7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4000" y="4035337"/>
            <a:ext cx="807889" cy="807889"/>
          </a:xfrm>
          <a:prstGeom prst="rect">
            <a:avLst/>
          </a:prstGeom>
        </p:spPr>
      </p:pic>
      <p:pic>
        <p:nvPicPr>
          <p:cNvPr id="21" name="Gráfico 20" descr="Perfil de mujer">
            <a:extLst>
              <a:ext uri="{FF2B5EF4-FFF2-40B4-BE49-F238E27FC236}">
                <a16:creationId xmlns:a16="http://schemas.microsoft.com/office/drawing/2014/main" id="{80E30829-E9EB-4635-B004-D9585BD027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3999" y="1775259"/>
            <a:ext cx="807889" cy="80788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787687B-EB0F-4400-95F4-EF815868F28A}"/>
              </a:ext>
            </a:extLst>
          </p:cNvPr>
          <p:cNvSpPr txBox="1"/>
          <p:nvPr/>
        </p:nvSpPr>
        <p:spPr>
          <a:xfrm>
            <a:off x="516443" y="186804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F695E19-B1C0-4436-82E5-E56A8B9E833B}"/>
              </a:ext>
            </a:extLst>
          </p:cNvPr>
          <p:cNvSpPr txBox="1"/>
          <p:nvPr/>
        </p:nvSpPr>
        <p:spPr>
          <a:xfrm>
            <a:off x="464071" y="415880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DDDDB44-770A-493F-9540-37AB96FDBF96}"/>
              </a:ext>
            </a:extLst>
          </p:cNvPr>
          <p:cNvSpPr txBox="1"/>
          <p:nvPr/>
        </p:nvSpPr>
        <p:spPr>
          <a:xfrm>
            <a:off x="6500520" y="5432738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A62F597-31AF-435E-B2DA-0A128D983524}"/>
              </a:ext>
            </a:extLst>
          </p:cNvPr>
          <p:cNvSpPr txBox="1"/>
          <p:nvPr/>
        </p:nvSpPr>
        <p:spPr>
          <a:xfrm>
            <a:off x="8127331" y="1931640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3F9858-C0FF-42E4-A955-A6CBBA76C448}"/>
              </a:ext>
            </a:extLst>
          </p:cNvPr>
          <p:cNvSpPr txBox="1"/>
          <p:nvPr/>
        </p:nvSpPr>
        <p:spPr>
          <a:xfrm>
            <a:off x="6328673" y="543552"/>
            <a:ext cx="130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8B6D8B"/>
                </a:solidFill>
                <a:latin typeface="Bahnschrift Light Condensed" panose="020B0502040204020203" pitchFamily="34" charset="0"/>
              </a:rPr>
              <a:t>Manuela Rodríguez</a:t>
            </a:r>
            <a:endParaRPr lang="es-CO" sz="1600" dirty="0">
              <a:solidFill>
                <a:srgbClr val="8B6D8B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62F9CCC-55D1-409F-A553-3443017DD5B2}"/>
              </a:ext>
            </a:extLst>
          </p:cNvPr>
          <p:cNvSpPr txBox="1"/>
          <p:nvPr/>
        </p:nvSpPr>
        <p:spPr>
          <a:xfrm>
            <a:off x="8167703" y="4278778"/>
            <a:ext cx="1309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A6A6A6"/>
                </a:solidFill>
                <a:latin typeface="Bahnschrift Light Condensed" panose="020B0502040204020203" pitchFamily="34" charset="0"/>
              </a:rPr>
              <a:t>Nataly</a:t>
            </a:r>
            <a:r>
              <a:rPr lang="es-ES" sz="1600" dirty="0">
                <a:solidFill>
                  <a:srgbClr val="A6A6A6"/>
                </a:solidFill>
                <a:latin typeface="Bahnschrift Light Condensed" panose="020B0502040204020203" pitchFamily="34" charset="0"/>
              </a:rPr>
              <a:t> Ramírez</a:t>
            </a:r>
            <a:endParaRPr lang="es-CO" sz="1600" dirty="0">
              <a:solidFill>
                <a:srgbClr val="A6A6A6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C8667D6-22C3-48EF-9BFA-864DE5777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graphicEl>
                                              <a:dgm id="{EC8667D6-22C3-48EF-9BFA-864DE57774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55C19B-B3E7-4167-ABE2-D79EF14B83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>
                                            <p:graphicEl>
                                              <a:dgm id="{8255C19B-B3E7-4167-ABE2-D79EF14B83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D4EEB97-C6D3-4510-8C3A-55D5B58B4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>
                                            <p:graphicEl>
                                              <a:dgm id="{7D4EEB97-C6D3-4510-8C3A-55D5B58B48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FFC4464-2F6D-417B-AE09-E64CD6174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graphicEl>
                                              <a:dgm id="{4FFC4464-2F6D-417B-AE09-E64CD6174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58C136-EAFE-4571-9F47-A233FB7F7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graphicEl>
                                              <a:dgm id="{F658C136-EAFE-4571-9F47-A233FB7F7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00FD962-2A12-4B37-A108-6F0232561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graphicEl>
                                              <a:dgm id="{D00FD962-2A12-4B37-A108-6F02325617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A02A36-1AE7-4312-A836-469353FD4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graphicEl>
                                              <a:dgm id="{9CA02A36-1AE7-4312-A836-469353FD4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69272EA-534A-431A-ACE0-4569D80DC8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graphicEl>
                                              <a:dgm id="{C69272EA-534A-431A-ACE0-4569D80DC8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A273303-1A33-46AC-AD70-2929CD12EF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graphicEl>
                                              <a:dgm id="{5A273303-1A33-46AC-AD70-2929CD12EF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C261C9-7DE9-4CB7-BBBC-5D014BEB5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graphicEl>
                                              <a:dgm id="{5EC261C9-7DE9-4CB7-BBBC-5D014BEB5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4683C89-19C2-48FA-9275-8BFFB4ED58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graphicEl>
                                              <a:dgm id="{84683C89-19C2-48FA-9275-8BFFB4ED58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6B66300-5A8D-4F6F-8D24-74767CE7C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>
                                            <p:graphicEl>
                                              <a:dgm id="{06B66300-5A8D-4F6F-8D24-74767CE7C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sp>
        <p:nvSpPr>
          <p:cNvPr id="44" name="Rectángulo 43">
            <a:extLst>
              <a:ext uri="{FF2B5EF4-FFF2-40B4-BE49-F238E27FC236}">
                <a16:creationId xmlns:a16="http://schemas.microsoft.com/office/drawing/2014/main" id="{9B0CBA76-5274-450C-B245-100C5C9C348F}"/>
              </a:ext>
            </a:extLst>
          </p:cNvPr>
          <p:cNvSpPr/>
          <p:nvPr/>
        </p:nvSpPr>
        <p:spPr>
          <a:xfrm>
            <a:off x="10487025" y="0"/>
            <a:ext cx="1592178" cy="129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3" name="SCRUM">
            <a:hlinkClick r:id="" action="ppaction://media"/>
            <a:extLst>
              <a:ext uri="{FF2B5EF4-FFF2-40B4-BE49-F238E27FC236}">
                <a16:creationId xmlns:a16="http://schemas.microsoft.com/office/drawing/2014/main" id="{2867FCBE-0910-4D41-8216-72A7E3E84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3783" y="621954"/>
            <a:ext cx="9516533" cy="535305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903C768-F6E2-4BA7-A695-4EDD7271F824}"/>
              </a:ext>
            </a:extLst>
          </p:cNvPr>
          <p:cNvSpPr/>
          <p:nvPr/>
        </p:nvSpPr>
        <p:spPr>
          <a:xfrm>
            <a:off x="81996" y="2149574"/>
            <a:ext cx="2152464" cy="2232986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8A7FA940-C11B-4AA7-A476-2C56BD5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8" y="3129901"/>
            <a:ext cx="1962414" cy="1341347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Marco ágil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2F583FB2-8430-4843-9994-188A637E23AF}"/>
              </a:ext>
            </a:extLst>
          </p:cNvPr>
          <p:cNvSpPr txBox="1">
            <a:spLocks/>
          </p:cNvSpPr>
          <p:nvPr/>
        </p:nvSpPr>
        <p:spPr>
          <a:xfrm>
            <a:off x="661878" y="2188131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  <a:endParaRPr lang="es-CO" sz="115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2209DF81-82EB-4A04-B508-FD22FC04CB46}"/>
              </a:ext>
            </a:extLst>
          </p:cNvPr>
          <p:cNvSpPr txBox="1"/>
          <p:nvPr/>
        </p:nvSpPr>
        <p:spPr>
          <a:xfrm>
            <a:off x="3371850" y="45730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SPRINT BACKLOG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D194EF8-A347-4727-A34A-CAB4DC9949A5}"/>
              </a:ext>
            </a:extLst>
          </p:cNvPr>
          <p:cNvSpPr txBox="1"/>
          <p:nvPr/>
        </p:nvSpPr>
        <p:spPr>
          <a:xfrm>
            <a:off x="6207181" y="457304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PLANNING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DF9FBCB-DCE6-484C-87B3-6F909DD7A61A}"/>
              </a:ext>
            </a:extLst>
          </p:cNvPr>
          <p:cNvSpPr txBox="1"/>
          <p:nvPr/>
        </p:nvSpPr>
        <p:spPr>
          <a:xfrm rot="2697246">
            <a:off x="6802666" y="1864981"/>
            <a:ext cx="2242973" cy="2016152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4503769"/>
              </a:avLst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IMPLEMENTATION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0CF8858-220B-4411-BC8E-CCD45DD643D8}"/>
              </a:ext>
            </a:extLst>
          </p:cNvPr>
          <p:cNvSpPr txBox="1"/>
          <p:nvPr/>
        </p:nvSpPr>
        <p:spPr>
          <a:xfrm rot="20469892">
            <a:off x="6027722" y="1737878"/>
            <a:ext cx="2242973" cy="1719249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2959968"/>
              </a:avLst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REVIEW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32B2224-2A6F-4DF3-910C-1023F3F3A312}"/>
              </a:ext>
            </a:extLst>
          </p:cNvPr>
          <p:cNvSpPr txBox="1"/>
          <p:nvPr/>
        </p:nvSpPr>
        <p:spPr>
          <a:xfrm>
            <a:off x="8944904" y="445783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DEFINITION OF DONE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17221B6-77CF-4BA6-A205-65697F4FF709}"/>
              </a:ext>
            </a:extLst>
          </p:cNvPr>
          <p:cNvSpPr txBox="1"/>
          <p:nvPr/>
        </p:nvSpPr>
        <p:spPr>
          <a:xfrm>
            <a:off x="3714342" y="3536059"/>
            <a:ext cx="179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AEBEC7"/>
                </a:solidFill>
                <a:latin typeface="Arial Rounded MT Bold" panose="020F0704030504030204" pitchFamily="34" charset="0"/>
              </a:rPr>
              <a:t>RETROSPECT</a:t>
            </a:r>
            <a:endParaRPr lang="es-CO" dirty="0">
              <a:solidFill>
                <a:srgbClr val="AEBEC7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61" name="Gráfico 60">
            <a:extLst>
              <a:ext uri="{FF2B5EF4-FFF2-40B4-BE49-F238E27FC236}">
                <a16:creationId xmlns:a16="http://schemas.microsoft.com/office/drawing/2014/main" id="{9528FCBA-493F-4B50-A35F-28A637F2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768582"/>
              </p:ext>
            </p:extLst>
          </p:nvPr>
        </p:nvGraphicFramePr>
        <p:xfrm>
          <a:off x="6060173" y="186572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62" name="Gráfico 61">
            <a:extLst>
              <a:ext uri="{FF2B5EF4-FFF2-40B4-BE49-F238E27FC236}">
                <a16:creationId xmlns:a16="http://schemas.microsoft.com/office/drawing/2014/main" id="{570C91A0-22D1-4A48-BAC8-EF54F6146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387328"/>
              </p:ext>
            </p:extLst>
          </p:nvPr>
        </p:nvGraphicFramePr>
        <p:xfrm>
          <a:off x="7924004" y="-71799"/>
          <a:ext cx="2438400" cy="216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63" name="Gráfico 62">
            <a:extLst>
              <a:ext uri="{FF2B5EF4-FFF2-40B4-BE49-F238E27FC236}">
                <a16:creationId xmlns:a16="http://schemas.microsoft.com/office/drawing/2014/main" id="{D510288A-6F29-488C-8997-42457BFB6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547488"/>
              </p:ext>
            </p:extLst>
          </p:nvPr>
        </p:nvGraphicFramePr>
        <p:xfrm>
          <a:off x="9880382" y="2018677"/>
          <a:ext cx="1884252" cy="182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64" name="CuadroTexto 63">
            <a:extLst>
              <a:ext uri="{FF2B5EF4-FFF2-40B4-BE49-F238E27FC236}">
                <a16:creationId xmlns:a16="http://schemas.microsoft.com/office/drawing/2014/main" id="{8192C1B0-D4C4-4EFF-A4E4-A1528BFF4A4C}"/>
              </a:ext>
            </a:extLst>
          </p:cNvPr>
          <p:cNvSpPr txBox="1"/>
          <p:nvPr/>
        </p:nvSpPr>
        <p:spPr>
          <a:xfrm>
            <a:off x="10040741" y="3592635"/>
            <a:ext cx="1791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AEBEC7"/>
                </a:solidFill>
                <a:latin typeface="Arial Rounded MT Bold" panose="020F0704030504030204" pitchFamily="34" charset="0"/>
              </a:rPr>
              <a:t>48% </a:t>
            </a:r>
            <a:r>
              <a:rPr lang="es-ES" sz="1600" dirty="0" err="1">
                <a:solidFill>
                  <a:srgbClr val="AEBEC7"/>
                </a:solidFill>
                <a:latin typeface="Arial Rounded MT Bold" panose="020F0704030504030204" pitchFamily="34" charset="0"/>
              </a:rPr>
              <a:t>Completed</a:t>
            </a:r>
            <a:endParaRPr lang="es-CO" sz="1600" dirty="0">
              <a:solidFill>
                <a:srgbClr val="AEBEC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5" name="Gráfico 64" descr="Reloj de arena">
            <a:extLst>
              <a:ext uri="{FF2B5EF4-FFF2-40B4-BE49-F238E27FC236}">
                <a16:creationId xmlns:a16="http://schemas.microsoft.com/office/drawing/2014/main" id="{F642E3CA-62E9-47DA-866B-7E7F40321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4700" y="2538080"/>
            <a:ext cx="679104" cy="679104"/>
          </a:xfrm>
          <a:prstGeom prst="rect">
            <a:avLst/>
          </a:prstGeom>
        </p:spPr>
      </p:pic>
      <p:pic>
        <p:nvPicPr>
          <p:cNvPr id="67" name="Gráfico 66" descr="Bombilla y engranaje">
            <a:extLst>
              <a:ext uri="{FF2B5EF4-FFF2-40B4-BE49-F238E27FC236}">
                <a16:creationId xmlns:a16="http://schemas.microsoft.com/office/drawing/2014/main" id="{96FA938C-7D33-4016-A966-C5B47EA8BA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3439" y="53428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6" grpId="0"/>
      <p:bldP spid="57" grpId="0"/>
      <p:bldP spid="59" grpId="0"/>
      <p:bldP spid="60" grpId="0"/>
      <p:bldGraphic spid="61" grpId="0">
        <p:bldAsOne/>
      </p:bldGraphic>
      <p:bldGraphic spid="62" grpId="0">
        <p:bldAsOne/>
      </p:bldGraphic>
      <p:bldGraphic spid="63" grpId="0">
        <p:bldSub>
          <a:bldChart bld="category"/>
        </p:bldSub>
      </p:bldGraphic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2050" name="Picture 2" descr="Sexo vs género: ¿Por qué es importante conocer las diferencias? | Comisión  Nacional para Prevenir y Erradicar la Violencia Contra las Mujeres |  Gobierno | gob.mx">
            <a:extLst>
              <a:ext uri="{FF2B5EF4-FFF2-40B4-BE49-F238E27FC236}">
                <a16:creationId xmlns:a16="http://schemas.microsoft.com/office/drawing/2014/main" id="{A997FF9C-5A15-4709-8501-B1FFD0C2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14" y="1114570"/>
            <a:ext cx="8141753" cy="42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ángulo 49">
            <a:extLst>
              <a:ext uri="{FF2B5EF4-FFF2-40B4-BE49-F238E27FC236}">
                <a16:creationId xmlns:a16="http://schemas.microsoft.com/office/drawing/2014/main" id="{803C7CCE-3157-4C66-AF2D-C2B7BCB75F22}"/>
              </a:ext>
            </a:extLst>
          </p:cNvPr>
          <p:cNvSpPr/>
          <p:nvPr/>
        </p:nvSpPr>
        <p:spPr>
          <a:xfrm>
            <a:off x="903232" y="1081262"/>
            <a:ext cx="9963770" cy="42960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EE7E5F-4378-4BF9-BEDA-357309593457}"/>
              </a:ext>
            </a:extLst>
          </p:cNvPr>
          <p:cNvSpPr txBox="1"/>
          <p:nvPr/>
        </p:nvSpPr>
        <p:spPr>
          <a:xfrm>
            <a:off x="6367898" y="1215111"/>
            <a:ext cx="1343931" cy="3164860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4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7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28/Mayo/2023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89C780AE-E240-498C-B182-D47B4709B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910432"/>
              </p:ext>
            </p:extLst>
          </p:nvPr>
        </p:nvGraphicFramePr>
        <p:xfrm>
          <a:off x="5595587" y="2827810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23C5BA18-5F11-4E93-8C7A-D64F64CF1579}"/>
              </a:ext>
            </a:extLst>
          </p:cNvPr>
          <p:cNvSpPr txBox="1"/>
          <p:nvPr/>
        </p:nvSpPr>
        <p:spPr>
          <a:xfrm>
            <a:off x="2336873" y="1488931"/>
            <a:ext cx="1343931" cy="258127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6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03/Abril/2023</a:t>
            </a:r>
          </a:p>
          <a:p>
            <a:pPr algn="ctr"/>
            <a:endParaRPr lang="es-ES" sz="16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32B1C089-FC96-48D0-849A-979603F93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05342"/>
              </p:ext>
            </p:extLst>
          </p:nvPr>
        </p:nvGraphicFramePr>
        <p:xfrm>
          <a:off x="1549879" y="2826219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CuadroTexto 46">
            <a:extLst>
              <a:ext uri="{FF2B5EF4-FFF2-40B4-BE49-F238E27FC236}">
                <a16:creationId xmlns:a16="http://schemas.microsoft.com/office/drawing/2014/main" id="{5E80E4CF-E7BA-48C2-8A7A-12330A2EE809}"/>
              </a:ext>
            </a:extLst>
          </p:cNvPr>
          <p:cNvSpPr txBox="1"/>
          <p:nvPr/>
        </p:nvSpPr>
        <p:spPr>
          <a:xfrm>
            <a:off x="4347254" y="2595072"/>
            <a:ext cx="1343931" cy="2613541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5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22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08/Mayo/2023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7B6F011-DE43-4A3F-AFF6-EAFE86CE2276}"/>
              </a:ext>
            </a:extLst>
          </p:cNvPr>
          <p:cNvSpPr txBox="1"/>
          <p:nvPr/>
        </p:nvSpPr>
        <p:spPr>
          <a:xfrm>
            <a:off x="285630" y="2616350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3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HU’s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09/Marzo/2023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4A9E03E-0AA1-41F3-8824-350F507E3850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0B7A80-F775-4962-9C4D-BB05DCE2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FAE098A-942B-4B1C-8740-401AA3100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4A7BE68-4C4B-4D21-BD54-0BCA8309E4FD}"/>
              </a:ext>
            </a:extLst>
          </p:cNvPr>
          <p:cNvSpPr/>
          <p:nvPr/>
        </p:nvSpPr>
        <p:spPr>
          <a:xfrm>
            <a:off x="9911796" y="1978124"/>
            <a:ext cx="2152464" cy="2232986"/>
          </a:xfrm>
          <a:prstGeom prst="rect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797328D1-EF1F-42AB-9160-6BCA310B5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134036"/>
              </p:ext>
            </p:extLst>
          </p:nvPr>
        </p:nvGraphicFramePr>
        <p:xfrm>
          <a:off x="-192935" y="1196929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2390605-9810-8585-37B2-C64D5B003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238" y="2958451"/>
            <a:ext cx="1962414" cy="1341347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Marco ágil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118D9C9-410D-41AB-BC92-C2F9B2990B48}"/>
              </a:ext>
            </a:extLst>
          </p:cNvPr>
          <p:cNvSpPr txBox="1">
            <a:spLocks/>
          </p:cNvSpPr>
          <p:nvPr/>
        </p:nvSpPr>
        <p:spPr>
          <a:xfrm>
            <a:off x="10491678" y="2016681"/>
            <a:ext cx="987535" cy="1369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1500" dirty="0">
                <a:solidFill>
                  <a:srgbClr val="CFE1E7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2</a:t>
            </a:r>
            <a:endParaRPr lang="es-CO" sz="11500" dirty="0">
              <a:solidFill>
                <a:srgbClr val="CFE1E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27D04B3-C25E-4AE4-85E5-0B1FFB0FB385}"/>
              </a:ext>
            </a:extLst>
          </p:cNvPr>
          <p:cNvSpPr/>
          <p:nvPr/>
        </p:nvSpPr>
        <p:spPr>
          <a:xfrm>
            <a:off x="220440" y="1488931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B8B7EB-6FFB-44D6-A336-871E5C9D0146}"/>
              </a:ext>
            </a:extLst>
          </p:cNvPr>
          <p:cNvSpPr/>
          <p:nvPr/>
        </p:nvSpPr>
        <p:spPr>
          <a:xfrm>
            <a:off x="2265260" y="3443270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aphicFrame>
        <p:nvGraphicFramePr>
          <p:cNvPr id="51" name="Gráfico 50">
            <a:extLst>
              <a:ext uri="{FF2B5EF4-FFF2-40B4-BE49-F238E27FC236}">
                <a16:creationId xmlns:a16="http://schemas.microsoft.com/office/drawing/2014/main" id="{17E30805-BDB9-4E8F-BA5D-C6ECBA66D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666699"/>
              </p:ext>
            </p:extLst>
          </p:nvPr>
        </p:nvGraphicFramePr>
        <p:xfrm>
          <a:off x="3575834" y="863880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5" name="Elipse 14">
            <a:extLst>
              <a:ext uri="{FF2B5EF4-FFF2-40B4-BE49-F238E27FC236}">
                <a16:creationId xmlns:a16="http://schemas.microsoft.com/office/drawing/2014/main" id="{8B6C545D-8C24-4C27-9FB9-773878AD191E}"/>
              </a:ext>
            </a:extLst>
          </p:cNvPr>
          <p:cNvSpPr/>
          <p:nvPr/>
        </p:nvSpPr>
        <p:spPr>
          <a:xfrm>
            <a:off x="4288069" y="1488931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878445C-97D8-445F-ADC0-EF217EFFFDD3}"/>
              </a:ext>
            </a:extLst>
          </p:cNvPr>
          <p:cNvSpPr/>
          <p:nvPr/>
        </p:nvSpPr>
        <p:spPr>
          <a:xfrm>
            <a:off x="6310880" y="3448300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DEA139A-F014-47CD-90D5-71500A43154D}"/>
              </a:ext>
            </a:extLst>
          </p:cNvPr>
          <p:cNvCxnSpPr>
            <a:stCxn id="11" idx="5"/>
            <a:endCxn id="14" idx="1"/>
          </p:cNvCxnSpPr>
          <p:nvPr/>
        </p:nvCxnSpPr>
        <p:spPr>
          <a:xfrm>
            <a:off x="1449557" y="2718048"/>
            <a:ext cx="1026586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4CE18AA-03BC-4F36-AB41-5E5487976C8F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3494377" y="2718048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20C42A-7200-4D92-8DA4-64DF1F3121E9}"/>
              </a:ext>
            </a:extLst>
          </p:cNvPr>
          <p:cNvCxnSpPr>
            <a:cxnSpLocks/>
            <a:stCxn id="15" idx="5"/>
            <a:endCxn id="16" idx="1"/>
          </p:cNvCxnSpPr>
          <p:nvPr/>
        </p:nvCxnSpPr>
        <p:spPr>
          <a:xfrm>
            <a:off x="5517186" y="2718048"/>
            <a:ext cx="1004577" cy="94113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2F2F42-9E36-48D6-8272-8F431CAA7850}"/>
              </a:ext>
            </a:extLst>
          </p:cNvPr>
          <p:cNvSpPr txBox="1"/>
          <p:nvPr/>
        </p:nvSpPr>
        <p:spPr>
          <a:xfrm>
            <a:off x="2657706" y="3430309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2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F93A931D-8732-4411-A0CC-F030CB70D049}"/>
              </a:ext>
            </a:extLst>
          </p:cNvPr>
          <p:cNvSpPr txBox="1">
            <a:spLocks/>
          </p:cNvSpPr>
          <p:nvPr/>
        </p:nvSpPr>
        <p:spPr>
          <a:xfrm>
            <a:off x="2312706" y="3923582"/>
            <a:ext cx="1351002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Diseño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761F08B-7F27-4886-8491-5F042B2FDBF0}"/>
              </a:ext>
            </a:extLst>
          </p:cNvPr>
          <p:cNvSpPr txBox="1"/>
          <p:nvPr/>
        </p:nvSpPr>
        <p:spPr>
          <a:xfrm>
            <a:off x="602380" y="1480640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1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D0BF93A-3529-4941-B736-F4BD5AD8DE04}"/>
              </a:ext>
            </a:extLst>
          </p:cNvPr>
          <p:cNvSpPr txBox="1">
            <a:spLocks/>
          </p:cNvSpPr>
          <p:nvPr/>
        </p:nvSpPr>
        <p:spPr>
          <a:xfrm>
            <a:off x="220440" y="1978124"/>
            <a:ext cx="1440000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Ideación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4789708-1D27-4246-9931-EFEFB1461A19}"/>
              </a:ext>
            </a:extLst>
          </p:cNvPr>
          <p:cNvSpPr txBox="1"/>
          <p:nvPr/>
        </p:nvSpPr>
        <p:spPr>
          <a:xfrm>
            <a:off x="4670008" y="1480640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3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8077A93-0612-43E8-AA59-454CF42B8C4F}"/>
              </a:ext>
            </a:extLst>
          </p:cNvPr>
          <p:cNvSpPr txBox="1">
            <a:spLocks/>
          </p:cNvSpPr>
          <p:nvPr/>
        </p:nvSpPr>
        <p:spPr>
          <a:xfrm>
            <a:off x="4310318" y="1978124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Desarrollo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B184F4A-F0DD-4740-B4A1-B9E2D0D5BD1E}"/>
              </a:ext>
            </a:extLst>
          </p:cNvPr>
          <p:cNvSpPr txBox="1"/>
          <p:nvPr/>
        </p:nvSpPr>
        <p:spPr>
          <a:xfrm>
            <a:off x="6686786" y="3430309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4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143D3AD4-A7E5-4BB5-8BD1-2262DDC20F60}"/>
              </a:ext>
            </a:extLst>
          </p:cNvPr>
          <p:cNvSpPr txBox="1">
            <a:spLocks/>
          </p:cNvSpPr>
          <p:nvPr/>
        </p:nvSpPr>
        <p:spPr>
          <a:xfrm>
            <a:off x="6335613" y="3770537"/>
            <a:ext cx="1439999" cy="78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Certificación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7967E72-7793-4F0D-AE2E-514D0DD04A0C}"/>
              </a:ext>
            </a:extLst>
          </p:cNvPr>
          <p:cNvSpPr txBox="1"/>
          <p:nvPr/>
        </p:nvSpPr>
        <p:spPr>
          <a:xfrm>
            <a:off x="8441172" y="2686505"/>
            <a:ext cx="1343931" cy="2312015"/>
          </a:xfrm>
          <a:prstGeom prst="roundRect">
            <a:avLst/>
          </a:prstGeom>
          <a:solidFill>
            <a:srgbClr val="CFE1E7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1 </a:t>
            </a:r>
            <a:r>
              <a:rPr lang="es-ES" sz="2000" dirty="0" err="1">
                <a:solidFill>
                  <a:srgbClr val="5E95AE"/>
                </a:solidFill>
                <a:latin typeface="Bahnschrift Light Condensed" panose="020B0502040204020203" pitchFamily="34" charset="0"/>
              </a:rPr>
              <a:t>Sprint’s</a:t>
            </a:r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endParaRPr lang="es-ES" sz="2000" dirty="0">
              <a:solidFill>
                <a:srgbClr val="5E95AE"/>
              </a:solidFill>
              <a:latin typeface="Bahnschrift Light Condensed" panose="020B0502040204020203" pitchFamily="34" charset="0"/>
            </a:endParaRPr>
          </a:p>
          <a:p>
            <a:pPr algn="ctr"/>
            <a:r>
              <a:rPr lang="es-ES" sz="20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Fecha Fin</a:t>
            </a:r>
          </a:p>
          <a:p>
            <a:pPr algn="ctr"/>
            <a:r>
              <a:rPr lang="es-ES" sz="1600" dirty="0">
                <a:solidFill>
                  <a:srgbClr val="5E95AE"/>
                </a:solidFill>
                <a:latin typeface="Bahnschrift Light Condensed" panose="020B0502040204020203" pitchFamily="34" charset="0"/>
              </a:rPr>
              <a:t>03/Junio/2023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6E795568-20A7-47D5-B1F6-E80E43A92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436823"/>
              </p:ext>
            </p:extLst>
          </p:nvPr>
        </p:nvGraphicFramePr>
        <p:xfrm>
          <a:off x="7661422" y="968537"/>
          <a:ext cx="2614319" cy="2592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5" name="Elipse 34">
            <a:extLst>
              <a:ext uri="{FF2B5EF4-FFF2-40B4-BE49-F238E27FC236}">
                <a16:creationId xmlns:a16="http://schemas.microsoft.com/office/drawing/2014/main" id="{AFF78723-88E1-4659-91C6-4B07C8DD5583}"/>
              </a:ext>
            </a:extLst>
          </p:cNvPr>
          <p:cNvSpPr/>
          <p:nvPr/>
        </p:nvSpPr>
        <p:spPr>
          <a:xfrm>
            <a:off x="8382984" y="1587856"/>
            <a:ext cx="1440000" cy="1440000"/>
          </a:xfrm>
          <a:prstGeom prst="ellipse">
            <a:avLst/>
          </a:prstGeom>
          <a:solidFill>
            <a:srgbClr val="86B0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269A861-E330-4C1A-A13D-9030691B630F}"/>
              </a:ext>
            </a:extLst>
          </p:cNvPr>
          <p:cNvSpPr txBox="1"/>
          <p:nvPr/>
        </p:nvSpPr>
        <p:spPr>
          <a:xfrm>
            <a:off x="8764923" y="1579565"/>
            <a:ext cx="6761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>
                <a:solidFill>
                  <a:srgbClr val="99BCCB"/>
                </a:solidFill>
                <a:latin typeface="Arial Rounded MT Bold" panose="020F0704030504030204" pitchFamily="34" charset="0"/>
              </a:rPr>
              <a:t>5</a:t>
            </a:r>
            <a:endParaRPr lang="es-CO" sz="8800" dirty="0">
              <a:solidFill>
                <a:srgbClr val="99BCC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F31098EE-2D88-4DA6-A867-71A0AB276515}"/>
              </a:ext>
            </a:extLst>
          </p:cNvPr>
          <p:cNvSpPr txBox="1">
            <a:spLocks/>
          </p:cNvSpPr>
          <p:nvPr/>
        </p:nvSpPr>
        <p:spPr>
          <a:xfrm>
            <a:off x="8405233" y="2077049"/>
            <a:ext cx="1395501" cy="451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600" dirty="0">
                <a:solidFill>
                  <a:schemeClr val="bg1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Producción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6BE1D09-1125-4D4E-90F9-50127019E264}"/>
              </a:ext>
            </a:extLst>
          </p:cNvPr>
          <p:cNvCxnSpPr>
            <a:cxnSpLocks/>
          </p:cNvCxnSpPr>
          <p:nvPr/>
        </p:nvCxnSpPr>
        <p:spPr>
          <a:xfrm flipH="1">
            <a:off x="7543533" y="2754753"/>
            <a:ext cx="1004575" cy="936105"/>
          </a:xfrm>
          <a:prstGeom prst="line">
            <a:avLst/>
          </a:prstGeom>
          <a:ln w="38100">
            <a:solidFill>
              <a:srgbClr val="8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44F5EC1-293E-4810-977F-4940B931D6FF}"/>
              </a:ext>
            </a:extLst>
          </p:cNvPr>
          <p:cNvSpPr txBox="1"/>
          <p:nvPr/>
        </p:nvSpPr>
        <p:spPr>
          <a:xfrm>
            <a:off x="624864" y="873542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9F2C897-6E84-40DC-B3A9-F57E123FADBB}"/>
              </a:ext>
            </a:extLst>
          </p:cNvPr>
          <p:cNvSpPr txBox="1"/>
          <p:nvPr/>
        </p:nvSpPr>
        <p:spPr>
          <a:xfrm>
            <a:off x="2695882" y="5140631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6A34DC5-19A5-45A6-9725-83D1F28CAA98}"/>
              </a:ext>
            </a:extLst>
          </p:cNvPr>
          <p:cNvSpPr txBox="1"/>
          <p:nvPr/>
        </p:nvSpPr>
        <p:spPr>
          <a:xfrm>
            <a:off x="4768744" y="826242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70%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74FAF85-3E69-4F06-B5B1-FCB828F7F2B4}"/>
              </a:ext>
            </a:extLst>
          </p:cNvPr>
          <p:cNvSpPr txBox="1"/>
          <p:nvPr/>
        </p:nvSpPr>
        <p:spPr>
          <a:xfrm>
            <a:off x="6823756" y="5072497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30%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F81D6CA-554A-4980-ADA9-91765CAB782E}"/>
              </a:ext>
            </a:extLst>
          </p:cNvPr>
          <p:cNvSpPr txBox="1"/>
          <p:nvPr/>
        </p:nvSpPr>
        <p:spPr>
          <a:xfrm>
            <a:off x="8824108" y="892784"/>
            <a:ext cx="82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F6077"/>
                </a:solidFill>
                <a:latin typeface="Arial Rounded MT Bold" panose="020F0704030504030204" pitchFamily="34" charset="0"/>
              </a:rPr>
              <a:t>10%</a:t>
            </a:r>
            <a:endParaRPr lang="es-CO" dirty="0">
              <a:solidFill>
                <a:srgbClr val="1F6077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4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1000"/>
                                        <p:tgtEl>
                                          <p:spTgt spid="4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1000"/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1000"/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10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0"/>
                            </p:stCondLst>
                            <p:childTnLst>
                              <p:par>
                                <p:cTn id="27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000"/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1000"/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0"/>
                            </p:stCondLst>
                            <p:childTnLst>
                              <p:par>
                                <p:cTn id="3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1000"/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0"/>
                            </p:stCondLst>
                            <p:childTnLst>
                              <p:par>
                                <p:cTn id="3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10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0"/>
                            </p:stCondLst>
                            <p:childTnLst>
                              <p:par>
                                <p:cTn id="43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10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000"/>
                            </p:stCondLst>
                            <p:childTnLst>
                              <p:par>
                                <p:cTn id="47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10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000"/>
                            </p:stCondLst>
                            <p:childTnLst>
                              <p:par>
                                <p:cTn id="51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1000"/>
                                        <p:tgtEl>
                                          <p:spTgt spid="5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0"/>
                            </p:stCondLst>
                            <p:childTnLst>
                              <p:par>
                                <p:cTn id="55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1000"/>
                                        <p:tgtEl>
                                          <p:spTgt spid="5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0"/>
                            </p:stCondLst>
                            <p:childTnLst>
                              <p:par>
                                <p:cTn id="59" presetID="21" presetClass="exit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1000"/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Chart bld="category"/>
        </p:bldSub>
      </p:bldGraphic>
      <p:bldGraphic spid="46" grpId="0">
        <p:bldSub>
          <a:bldChart bld="category"/>
        </p:bldSub>
      </p:bldGraphic>
      <p:bldGraphic spid="45" grpId="0" uiExpand="1">
        <p:bldSub>
          <a:bldChart bld="category"/>
        </p:bldSub>
      </p:bldGraphic>
      <p:bldGraphic spid="51" grpId="0">
        <p:bldSub>
          <a:bldChart bld="category"/>
        </p:bldSub>
      </p:bldGraphic>
      <p:bldGraphic spid="53" grpId="0">
        <p:bldSub>
          <a:bldChart bld="category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Presentation Slides Mockup Template | Prezibase">
            <a:extLst>
              <a:ext uri="{FF2B5EF4-FFF2-40B4-BE49-F238E27FC236}">
                <a16:creationId xmlns:a16="http://schemas.microsoft.com/office/drawing/2014/main" id="{75EE126E-20E4-467B-90FB-15577E4A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BD27A3-D026-44DE-8B6C-5EFA1F1220F4}"/>
              </a:ext>
            </a:extLst>
          </p:cNvPr>
          <p:cNvSpPr/>
          <p:nvPr/>
        </p:nvSpPr>
        <p:spPr>
          <a:xfrm>
            <a:off x="0" y="68732"/>
            <a:ext cx="12192000" cy="6858000"/>
          </a:xfrm>
          <a:prstGeom prst="rect">
            <a:avLst/>
          </a:prstGeom>
          <a:solidFill>
            <a:schemeClr val="bg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C9209E-264A-4E0E-A971-F8C57ED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00521"/>
            <a:ext cx="12192000" cy="8195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18859E1-E02F-46C6-819C-2196A2DF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53449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3C5C05C-305E-4FB6-A97D-39DA5E46B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256" y="81109"/>
            <a:ext cx="1505160" cy="1352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A5656B18-63B2-44CB-B4B6-9E82CFF6C81B}"/>
              </a:ext>
            </a:extLst>
          </p:cNvPr>
          <p:cNvSpPr/>
          <p:nvPr/>
        </p:nvSpPr>
        <p:spPr>
          <a:xfrm>
            <a:off x="10640290" y="62637"/>
            <a:ext cx="1293091" cy="1290665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0CB632C-0B0B-4078-9855-4EA3FE9B0A32}"/>
              </a:ext>
            </a:extLst>
          </p:cNvPr>
          <p:cNvSpPr txBox="1">
            <a:spLocks/>
          </p:cNvSpPr>
          <p:nvPr/>
        </p:nvSpPr>
        <p:spPr>
          <a:xfrm>
            <a:off x="3974298" y="2166209"/>
            <a:ext cx="4243391" cy="2128502"/>
          </a:xfrm>
          <a:prstGeom prst="rect">
            <a:avLst/>
          </a:prstGeom>
          <a:solidFill>
            <a:srgbClr val="D9985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12000" dirty="0">
                <a:solidFill>
                  <a:srgbClr val="F9EDE3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3</a:t>
            </a:r>
          </a:p>
          <a:p>
            <a:pPr algn="ctr">
              <a:lnSpc>
                <a:spcPct val="100000"/>
              </a:lnSpc>
            </a:pPr>
            <a:r>
              <a:rPr lang="es-ES" sz="2600" kern="1200" dirty="0">
                <a:solidFill>
                  <a:srgbClr val="F9EDE3"/>
                </a:solidFill>
                <a:effectLst/>
                <a:latin typeface="Arial Rounded MT Bold" panose="020F0704030504030204" pitchFamily="34" charset="0"/>
                <a:ea typeface="+mn-ea"/>
                <a:cs typeface="Calibri" panose="020F0502020204030204" pitchFamily="34" charset="0"/>
              </a:rPr>
              <a:t>Mockups y Diagrama Conceptual</a:t>
            </a:r>
            <a:endParaRPr lang="es-CO" sz="3900" dirty="0">
              <a:solidFill>
                <a:srgbClr val="F9EDE3"/>
              </a:solidFill>
              <a:latin typeface="Arial Rounded MT Bold" panose="020F07040305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44D96E7-A069-4E81-A728-2D1E0914F28E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2298BF5-2684-4A84-9EB8-4E6B5E5A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AA541CA-8A9F-43AA-96F4-B00B64EA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905FE08-00B0-4142-A009-2BA7F9B3C60D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7856BE1-71B1-4AD7-9CF3-C4C3E3185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15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Flecha">
            <a:extLst>
              <a:ext uri="{FF2B5EF4-FFF2-40B4-BE49-F238E27FC236}">
                <a16:creationId xmlns:a16="http://schemas.microsoft.com/office/drawing/2014/main" id="{C5334E36-53F3-50F3-C551-43E71E0A9C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  <p:pic>
        <p:nvPicPr>
          <p:cNvPr id="10" name="Mockups">
            <a:hlinkClick r:id="" action="ppaction://media"/>
            <a:extLst>
              <a:ext uri="{FF2B5EF4-FFF2-40B4-BE49-F238E27FC236}">
                <a16:creationId xmlns:a16="http://schemas.microsoft.com/office/drawing/2014/main" id="{6985B19D-E825-4A65-938A-DE93F8F814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900" y="373856"/>
            <a:ext cx="10285368" cy="578551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7AAA116-38A0-45BF-BC00-CE268CCF9628}"/>
              </a:ext>
            </a:extLst>
          </p:cNvPr>
          <p:cNvSpPr txBox="1">
            <a:spLocks/>
          </p:cNvSpPr>
          <p:nvPr/>
        </p:nvSpPr>
        <p:spPr>
          <a:xfrm>
            <a:off x="4604808" y="553406"/>
            <a:ext cx="2982384" cy="665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D9985D"/>
                </a:solidFill>
                <a:latin typeface="Arial Rounded MT Bold" panose="020F0704030504030204" pitchFamily="34" charset="0"/>
                <a:cs typeface="Calibri" panose="020F0502020204030204" pitchFamily="34" charset="0"/>
              </a:rPr>
              <a:t>Mockups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9724B04-EE5E-41E5-80C1-850F62212C8D}"/>
              </a:ext>
            </a:extLst>
          </p:cNvPr>
          <p:cNvGrpSpPr/>
          <p:nvPr/>
        </p:nvGrpSpPr>
        <p:grpSpPr>
          <a:xfrm>
            <a:off x="9089976" y="5659231"/>
            <a:ext cx="2989227" cy="682958"/>
            <a:chOff x="9202773" y="5677704"/>
            <a:chExt cx="2989227" cy="6829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0E272A-27E8-442E-AE17-FAAE7C432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0909" l="9959" r="95021">
                          <a14:foregroundMark x1="62033" y1="29752" x2="57469" y2="67975"/>
                          <a14:foregroundMark x1="57469" y1="67975" x2="56846" y2="37190"/>
                          <a14:foregroundMark x1="56846" y1="37190" x2="42324" y2="57231"/>
                          <a14:foregroundMark x1="42324" y1="57231" x2="46266" y2="59504"/>
                          <a14:foregroundMark x1="35270" y1="25620" x2="32365" y2="37810"/>
                          <a14:foregroundMark x1="32365" y1="37810" x2="47718" y2="67562"/>
                          <a14:foregroundMark x1="47718" y1="67562" x2="73029" y2="52479"/>
                          <a14:foregroundMark x1="73029" y1="52479" x2="73444" y2="27273"/>
                          <a14:foregroundMark x1="73444" y1="27273" x2="63693" y2="16116"/>
                          <a14:foregroundMark x1="63693" y1="16116" x2="40249" y2="16529"/>
                          <a14:foregroundMark x1="40249" y1="16529" x2="35685" y2="25826"/>
                          <a14:foregroundMark x1="65353" y1="14669" x2="36307" y2="30372"/>
                          <a14:foregroundMark x1="36307" y1="30372" x2="36307" y2="49380"/>
                          <a14:foregroundMark x1="36307" y1="49380" x2="56639" y2="62810"/>
                          <a14:foregroundMark x1="56639" y1="62810" x2="82158" y2="54752"/>
                          <a14:foregroundMark x1="82158" y1="54752" x2="80913" y2="29959"/>
                          <a14:foregroundMark x1="80913" y1="29959" x2="61826" y2="12190"/>
                          <a14:foregroundMark x1="53320" y1="9091" x2="43154" y2="24174"/>
                          <a14:foregroundMark x1="43154" y1="24174" x2="54357" y2="38017"/>
                          <a14:foregroundMark x1="54357" y1="38017" x2="52282" y2="41322"/>
                          <a14:foregroundMark x1="73029" y1="33884" x2="61203" y2="51653"/>
                          <a14:foregroundMark x1="60166" y1="14256" x2="44813" y2="84711"/>
                          <a14:foregroundMark x1="44813" y1="84711" x2="33817" y2="82851"/>
                          <a14:foregroundMark x1="30083" y1="82645" x2="51867" y2="88430"/>
                          <a14:foregroundMark x1="51867" y1="88430" x2="67012" y2="85331"/>
                          <a14:foregroundMark x1="61411" y1="83678" x2="48963" y2="65702"/>
                          <a14:foregroundMark x1="48963" y1="65702" x2="60581" y2="66322"/>
                          <a14:foregroundMark x1="60581" y1="66322" x2="50415" y2="72934"/>
                          <a14:foregroundMark x1="50415" y1="72934" x2="68050" y2="66736"/>
                          <a14:foregroundMark x1="68050" y1="66736" x2="48963" y2="78512"/>
                          <a14:foregroundMark x1="48963" y1="78512" x2="63278" y2="83471"/>
                          <a14:foregroundMark x1="63278" y1="83471" x2="63693" y2="63223"/>
                          <a14:foregroundMark x1="63693" y1="63223" x2="60788" y2="61777"/>
                          <a14:foregroundMark x1="63278" y1="25413" x2="48548" y2="24793"/>
                          <a14:foregroundMark x1="48548" y1="24793" x2="35270" y2="55579"/>
                          <a14:foregroundMark x1="35270" y1="55579" x2="65560" y2="50207"/>
                          <a14:foregroundMark x1="65560" y1="50207" x2="57261" y2="15909"/>
                          <a14:foregroundMark x1="57261" y1="15909" x2="47718" y2="13636"/>
                          <a14:foregroundMark x1="64315" y1="20248" x2="54564" y2="28719"/>
                          <a14:foregroundMark x1="54564" y1="28719" x2="64315" y2="56818"/>
                          <a14:foregroundMark x1="64315" y1="56818" x2="81328" y2="44628"/>
                          <a14:foregroundMark x1="81328" y1="44628" x2="76349" y2="27066"/>
                          <a14:foregroundMark x1="76349" y1="27066" x2="67635" y2="23760"/>
                          <a14:foregroundMark x1="80498" y1="23967" x2="66390" y2="28099"/>
                          <a14:foregroundMark x1="66390" y1="28099" x2="66183" y2="44628"/>
                          <a14:foregroundMark x1="66183" y1="44628" x2="71577" y2="29339"/>
                          <a14:foregroundMark x1="71577" y1="29339" x2="68672" y2="25207"/>
                          <a14:foregroundMark x1="81535" y1="25413" x2="91286" y2="49174"/>
                          <a14:foregroundMark x1="91286" y1="49174" x2="89212" y2="65083"/>
                          <a14:foregroundMark x1="89212" y1="65083" x2="92946" y2="49793"/>
                          <a14:foregroundMark x1="92946" y1="49793" x2="91079" y2="39256"/>
                          <a14:foregroundMark x1="91079" y1="39256" x2="82158" y2="30579"/>
                          <a14:foregroundMark x1="93361" y1="40083" x2="95021" y2="49793"/>
                          <a14:foregroundMark x1="57676" y1="89256" x2="40456" y2="88223"/>
                          <a14:foregroundMark x1="40456" y1="88223" x2="38797" y2="85950"/>
                          <a14:foregroundMark x1="36515" y1="85950" x2="48133" y2="90909"/>
                          <a14:foregroundMark x1="48133" y1="90909" x2="59544" y2="89463"/>
                          <a14:foregroundMark x1="59544" y1="89463" x2="60996" y2="8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2773" y="5677704"/>
              <a:ext cx="680136" cy="68295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9B78BC-4B4E-468D-ADAF-5A2AEE781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93"/>
            <a:stretch/>
          </p:blipFill>
          <p:spPr>
            <a:xfrm>
              <a:off x="9871174" y="5818556"/>
              <a:ext cx="2320826" cy="4359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14:cNvPr>
                <p14:cNvContentPartPr/>
                <p14:nvPr/>
              </p14:nvContentPartPr>
              <p14:xfrm>
                <a:off x="10935549" y="5818516"/>
                <a:ext cx="227880" cy="133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D3E9307-34A7-48E6-9603-E505050821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99606" y="5782516"/>
                  <a:ext cx="299407" cy="8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94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419</Words>
  <Application>Microsoft Office PowerPoint</Application>
  <PresentationFormat>Panorámica</PresentationFormat>
  <Paragraphs>212</Paragraphs>
  <Slides>16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Bahnschrift Light Condensed</vt:lpstr>
      <vt:lpstr>Bahnschrift Light SemiCondensed</vt:lpstr>
      <vt:lpstr>Calibri</vt:lpstr>
      <vt:lpstr>Calibri Light</vt:lpstr>
      <vt:lpstr>Tema de Office</vt:lpstr>
      <vt:lpstr>Presentación de PowerPoint</vt:lpstr>
      <vt:lpstr>Presentación de PowerPoint</vt:lpstr>
      <vt:lpstr>Contenido</vt:lpstr>
      <vt:lpstr>Introducción Propósito y Alcance</vt:lpstr>
      <vt:lpstr>Roles</vt:lpstr>
      <vt:lpstr>Marco ágil</vt:lpstr>
      <vt:lpstr>Marco ágil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Milé MuñozClaros</dc:creator>
  <cp:lastModifiedBy>Manuela Rodríguez Escobar</cp:lastModifiedBy>
  <cp:revision>32</cp:revision>
  <dcterms:created xsi:type="dcterms:W3CDTF">2022-09-05T15:33:11Z</dcterms:created>
  <dcterms:modified xsi:type="dcterms:W3CDTF">2023-04-13T15:55:59Z</dcterms:modified>
</cp:coreProperties>
</file>